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3"/>
  </p:notesMasterIdLst>
  <p:sldIdLst>
    <p:sldId id="297" r:id="rId5"/>
    <p:sldId id="299" r:id="rId6"/>
    <p:sldId id="312" r:id="rId7"/>
    <p:sldId id="311" r:id="rId8"/>
    <p:sldId id="309" r:id="rId9"/>
    <p:sldId id="301" r:id="rId10"/>
    <p:sldId id="298" r:id="rId11"/>
    <p:sldId id="322" r:id="rId12"/>
    <p:sldId id="310" r:id="rId13"/>
    <p:sldId id="314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21" r:id="rId2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10A"/>
    <a:srgbClr val="F7D754"/>
    <a:srgbClr val="C3D123"/>
    <a:srgbClr val="658316"/>
    <a:srgbClr val="72BBC7"/>
    <a:srgbClr val="04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E76B5-7189-478F-BA36-61568D6537D4}" v="6" dt="2023-03-13T18:50:17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00" autoAdjust="0"/>
  </p:normalViewPr>
  <p:slideViewPr>
    <p:cSldViewPr snapToGrid="0">
      <p:cViewPr varScale="1">
        <p:scale>
          <a:sx n="110" d="100"/>
          <a:sy n="110" d="100"/>
        </p:scale>
        <p:origin x="360" y="96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Rausch-Schott" userId="8de322db93951f0c" providerId="LiveId" clId="{F6FA1787-67E0-47F4-BAB0-36BA10F93569}"/>
    <pc:docChg chg="custSel addSld delSld modSld">
      <pc:chgData name="Simon Rausch-Schott" userId="8de322db93951f0c" providerId="LiveId" clId="{F6FA1787-67E0-47F4-BAB0-36BA10F93569}" dt="2023-02-28T13:52:37.057" v="306" actId="478"/>
      <pc:docMkLst>
        <pc:docMk/>
      </pc:docMkLst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34330701" sldId="256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0" sldId="258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159775756" sldId="290"/>
        </pc:sldMkLst>
      </pc:sldChg>
      <pc:sldChg chg="addSp delSp modSp">
        <pc:chgData name="Simon Rausch-Schott" userId="8de322db93951f0c" providerId="LiveId" clId="{F6FA1787-67E0-47F4-BAB0-36BA10F93569}" dt="2023-02-28T12:43:15.552" v="65"/>
        <pc:sldMkLst>
          <pc:docMk/>
          <pc:sldMk cId="3890025047" sldId="297"/>
        </pc:sldMkLst>
        <pc:spChg chg="add del mod">
          <ac:chgData name="Simon Rausch-Schott" userId="8de322db93951f0c" providerId="LiveId" clId="{F6FA1787-67E0-47F4-BAB0-36BA10F93569}" dt="2023-02-28T12:43:15.552" v="65"/>
          <ac:spMkLst>
            <pc:docMk/>
            <pc:sldMk cId="3890025047" sldId="297"/>
            <ac:spMk id="4" creationId="{1555491E-DEBF-D1D8-6618-0EB7213D6EA8}"/>
          </ac:spMkLst>
        </pc:spChg>
      </pc:sldChg>
      <pc:sldChg chg="addSp delSp modSp mod chgLayout">
        <pc:chgData name="Simon Rausch-Schott" userId="8de322db93951f0c" providerId="LiveId" clId="{F6FA1787-67E0-47F4-BAB0-36BA10F93569}" dt="2023-02-28T12:31:39.443" v="49" actId="1035"/>
        <pc:sldMkLst>
          <pc:docMk/>
          <pc:sldMk cId="216112617" sldId="298"/>
        </pc:sldMkLst>
        <pc:spChg chg="add del mod ord">
          <ac:chgData name="Simon Rausch-Schott" userId="8de322db93951f0c" providerId="LiveId" clId="{F6FA1787-67E0-47F4-BAB0-36BA10F93569}" dt="2023-02-28T12:31:12.665" v="17" actId="478"/>
          <ac:spMkLst>
            <pc:docMk/>
            <pc:sldMk cId="216112617" sldId="298"/>
            <ac:spMk id="2" creationId="{1D1517CF-0E38-A626-0D2F-BF9C191D96A7}"/>
          </ac:spMkLst>
        </pc:spChg>
        <pc:spChg chg="del mod">
          <ac:chgData name="Simon Rausch-Schott" userId="8de322db93951f0c" providerId="LiveId" clId="{F6FA1787-67E0-47F4-BAB0-36BA10F93569}" dt="2023-02-28T12:28:41.264" v="2" actId="478"/>
          <ac:spMkLst>
            <pc:docMk/>
            <pc:sldMk cId="216112617" sldId="298"/>
            <ac:spMk id="3" creationId="{D5C0C5DE-5730-FBEA-3DB1-28BAF23AFD2F}"/>
          </ac:spMkLst>
        </pc:spChg>
        <pc:spChg chg="add del mod">
          <ac:chgData name="Simon Rausch-Schott" userId="8de322db93951f0c" providerId="LiveId" clId="{F6FA1787-67E0-47F4-BAB0-36BA10F93569}" dt="2023-02-28T12:31:16.557" v="19" actId="478"/>
          <ac:spMkLst>
            <pc:docMk/>
            <pc:sldMk cId="216112617" sldId="298"/>
            <ac:spMk id="6" creationId="{9935B3C7-33F9-142A-9ADD-A02CB4DC72C1}"/>
          </ac:spMkLst>
        </pc:spChg>
        <pc:spChg chg="add mod">
          <ac:chgData name="Simon Rausch-Schott" userId="8de322db93951f0c" providerId="LiveId" clId="{F6FA1787-67E0-47F4-BAB0-36BA10F93569}" dt="2023-02-28T12:31:32.036" v="28" actId="20577"/>
          <ac:spMkLst>
            <pc:docMk/>
            <pc:sldMk cId="216112617" sldId="298"/>
            <ac:spMk id="7" creationId="{7D7E0207-AB87-6AC1-3240-7BFBB1931F4B}"/>
          </ac:spMkLst>
        </pc:spChg>
        <pc:picChg chg="mod">
          <ac:chgData name="Simon Rausch-Schott" userId="8de322db93951f0c" providerId="LiveId" clId="{F6FA1787-67E0-47F4-BAB0-36BA10F93569}" dt="2023-02-28T12:31:39.443" v="49" actId="1035"/>
          <ac:picMkLst>
            <pc:docMk/>
            <pc:sldMk cId="216112617" sldId="298"/>
            <ac:picMk id="5" creationId="{94E2F412-E3DD-9F05-3703-4B3C9E3AC87C}"/>
          </ac:picMkLst>
        </pc:picChg>
      </pc:sldChg>
      <pc:sldChg chg="addSp delSp modSp mod">
        <pc:chgData name="Simon Rausch-Schott" userId="8de322db93951f0c" providerId="LiveId" clId="{F6FA1787-67E0-47F4-BAB0-36BA10F93569}" dt="2023-02-28T13:52:27.618" v="305" actId="732"/>
        <pc:sldMkLst>
          <pc:docMk/>
          <pc:sldMk cId="125310808" sldId="299"/>
        </pc:sldMkLst>
        <pc:spChg chg="del">
          <ac:chgData name="Simon Rausch-Schott" userId="8de322db93951f0c" providerId="LiveId" clId="{F6FA1787-67E0-47F4-BAB0-36BA10F93569}" dt="2023-02-28T12:43:11.714" v="63" actId="478"/>
          <ac:spMkLst>
            <pc:docMk/>
            <pc:sldMk cId="125310808" sldId="299"/>
            <ac:spMk id="2" creationId="{628DFF6F-CE0E-D37A-5C82-FAE7334BA6C9}"/>
          </ac:spMkLst>
        </pc:spChg>
        <pc:spChg chg="del mod">
          <ac:chgData name="Simon Rausch-Schott" userId="8de322db93951f0c" providerId="LiveId" clId="{F6FA1787-67E0-47F4-BAB0-36BA10F93569}" dt="2023-02-28T12:43:24.294" v="68" actId="478"/>
          <ac:spMkLst>
            <pc:docMk/>
            <pc:sldMk cId="125310808" sldId="299"/>
            <ac:spMk id="3" creationId="{4B1C1C98-59EB-01CD-54C5-504491D619B6}"/>
          </ac:spMkLst>
        </pc:spChg>
        <pc:spChg chg="add del mod">
          <ac:chgData name="Simon Rausch-Schott" userId="8de322db93951f0c" providerId="LiveId" clId="{F6FA1787-67E0-47F4-BAB0-36BA10F93569}" dt="2023-02-28T12:43:27.036" v="69" actId="478"/>
          <ac:spMkLst>
            <pc:docMk/>
            <pc:sldMk cId="125310808" sldId="299"/>
            <ac:spMk id="5" creationId="{8637DE1F-1888-9FA9-89C8-3CBA495C2EF0}"/>
          </ac:spMkLst>
        </pc:spChg>
        <pc:spChg chg="add mod">
          <ac:chgData name="Simon Rausch-Schott" userId="8de322db93951f0c" providerId="LiveId" clId="{F6FA1787-67E0-47F4-BAB0-36BA10F93569}" dt="2023-02-28T12:43:34.822" v="78" actId="20577"/>
          <ac:spMkLst>
            <pc:docMk/>
            <pc:sldMk cId="125310808" sldId="299"/>
            <ac:spMk id="6" creationId="{2F62E8C7-AA7D-7BD1-EDBD-DF7AC252AAB6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7" creationId="{E1244708-A6EC-B7D2-7E4E-24F1DD389BF3}"/>
          </ac:spMkLst>
        </pc:spChg>
        <pc:spChg chg="add del mod">
          <ac:chgData name="Simon Rausch-Schott" userId="8de322db93951f0c" providerId="LiveId" clId="{F6FA1787-67E0-47F4-BAB0-36BA10F93569}" dt="2023-02-28T12:43:57.870" v="83" actId="478"/>
          <ac:spMkLst>
            <pc:docMk/>
            <pc:sldMk cId="125310808" sldId="299"/>
            <ac:spMk id="8" creationId="{6C4E2BA6-875B-B5F6-092F-77CAAE300092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9" creationId="{8C6B2503-1B84-0876-6A17-B37E55BF60B3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0" creationId="{CFED71FD-BD5C-FC00-88D9-92BE49497697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1" creationId="{769E011D-5EE4-A74A-1478-766DDE9D3758}"/>
          </ac:spMkLst>
        </pc:spChg>
        <pc:spChg chg="add mod">
          <ac:chgData name="Simon Rausch-Schott" userId="8de322db93951f0c" providerId="LiveId" clId="{F6FA1787-67E0-47F4-BAB0-36BA10F93569}" dt="2023-02-28T12:46:46.181" v="163" actId="14100"/>
          <ac:spMkLst>
            <pc:docMk/>
            <pc:sldMk cId="125310808" sldId="299"/>
            <ac:spMk id="12" creationId="{29510C85-6BE5-4729-88A4-7065984A7E1C}"/>
          </ac:spMkLst>
        </pc:spChg>
        <pc:spChg chg="add del mod">
          <ac:chgData name="Simon Rausch-Schott" userId="8de322db93951f0c" providerId="LiveId" clId="{F6FA1787-67E0-47F4-BAB0-36BA10F93569}" dt="2023-02-28T12:46:30.884" v="158" actId="478"/>
          <ac:spMkLst>
            <pc:docMk/>
            <pc:sldMk cId="125310808" sldId="299"/>
            <ac:spMk id="13" creationId="{27289B0F-4BC3-A556-8047-9B36C15235B8}"/>
          </ac:spMkLst>
        </pc:spChg>
        <pc:spChg chg="add mod">
          <ac:chgData name="Simon Rausch-Schott" userId="8de322db93951f0c" providerId="LiveId" clId="{F6FA1787-67E0-47F4-BAB0-36BA10F93569}" dt="2023-02-28T12:46:56.732" v="195" actId="20577"/>
          <ac:spMkLst>
            <pc:docMk/>
            <pc:sldMk cId="125310808" sldId="299"/>
            <ac:spMk id="14" creationId="{3C1D5955-8254-7F04-1CFD-F79A8CC23B5C}"/>
          </ac:spMkLst>
        </pc:spChg>
        <pc:spChg chg="add mod">
          <ac:chgData name="Simon Rausch-Schott" userId="8de322db93951f0c" providerId="LiveId" clId="{F6FA1787-67E0-47F4-BAB0-36BA10F93569}" dt="2023-02-28T12:47:13.716" v="216" actId="20577"/>
          <ac:spMkLst>
            <pc:docMk/>
            <pc:sldMk cId="125310808" sldId="299"/>
            <ac:spMk id="15" creationId="{BFFB8893-1FDE-8206-09E9-471E1FBD3BA7}"/>
          </ac:spMkLst>
        </pc:spChg>
        <pc:spChg chg="add mod">
          <ac:chgData name="Simon Rausch-Schott" userId="8de322db93951f0c" providerId="LiveId" clId="{F6FA1787-67E0-47F4-BAB0-36BA10F93569}" dt="2023-02-28T12:47:32.191" v="234" actId="20577"/>
          <ac:spMkLst>
            <pc:docMk/>
            <pc:sldMk cId="125310808" sldId="299"/>
            <ac:spMk id="16" creationId="{D5377B04-D7B1-2B1B-C46B-7E979B1E4E8E}"/>
          </ac:spMkLst>
        </pc:spChg>
        <pc:picChg chg="add mod modCrop">
          <ac:chgData name="Simon Rausch-Schott" userId="8de322db93951f0c" providerId="LiveId" clId="{F6FA1787-67E0-47F4-BAB0-36BA10F93569}" dt="2023-02-28T12:52:28.873" v="250" actId="732"/>
          <ac:picMkLst>
            <pc:docMk/>
            <pc:sldMk cId="125310808" sldId="299"/>
            <ac:picMk id="18" creationId="{10389CD5-6F32-D39A-6CB5-CA6725A71421}"/>
          </ac:picMkLst>
        </pc:picChg>
        <pc:picChg chg="add mod">
          <ac:chgData name="Simon Rausch-Schott" userId="8de322db93951f0c" providerId="LiveId" clId="{F6FA1787-67E0-47F4-BAB0-36BA10F93569}" dt="2023-02-28T13:00:53.263" v="286" actId="14100"/>
          <ac:picMkLst>
            <pc:docMk/>
            <pc:sldMk cId="125310808" sldId="299"/>
            <ac:picMk id="1026" creationId="{E975612D-ACFC-1C21-2789-B079235E8083}"/>
          </ac:picMkLst>
        </pc:picChg>
        <pc:picChg chg="add mod">
          <ac:chgData name="Simon Rausch-Schott" userId="8de322db93951f0c" providerId="LiveId" clId="{F6FA1787-67E0-47F4-BAB0-36BA10F93569}" dt="2023-02-28T13:52:27.618" v="305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55268742" sldId="30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1784901904" sldId="303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758647711" sldId="304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590081604" sldId="307"/>
        </pc:sldMkLst>
      </pc:sldChg>
      <pc:sldChg chg="addSp delSp modSp add mod">
        <pc:chgData name="Simon Rausch-Schott" userId="8de322db93951f0c" providerId="LiveId" clId="{F6FA1787-67E0-47F4-BAB0-36BA10F93569}" dt="2023-02-28T13:52:37.057" v="306" actId="478"/>
        <pc:sldMkLst>
          <pc:docMk/>
          <pc:sldMk cId="40216774" sldId="310"/>
        </pc:sldMkLst>
        <pc:spChg chg="mod">
          <ac:chgData name="Simon Rausch-Schott" userId="8de322db93951f0c" providerId="LiveId" clId="{F6FA1787-67E0-47F4-BAB0-36BA10F93569}" dt="2023-02-28T12:31:52.264" v="62" actId="20577"/>
          <ac:spMkLst>
            <pc:docMk/>
            <pc:sldMk cId="40216774" sldId="310"/>
            <ac:spMk id="7" creationId="{7D7E0207-AB87-6AC1-3240-7BFBB1931F4B}"/>
          </ac:spMkLst>
        </pc:spChg>
        <pc:picChg chg="del">
          <ac:chgData name="Simon Rausch-Schott" userId="8de322db93951f0c" providerId="LiveId" clId="{F6FA1787-67E0-47F4-BAB0-36BA10F93569}" dt="2023-02-28T12:31:49.253" v="51" actId="478"/>
          <ac:picMkLst>
            <pc:docMk/>
            <pc:sldMk cId="40216774" sldId="310"/>
            <ac:picMk id="5" creationId="{94E2F412-E3DD-9F05-3703-4B3C9E3AC87C}"/>
          </ac:picMkLst>
        </pc:picChg>
        <pc:picChg chg="add del">
          <ac:chgData name="Simon Rausch-Schott" userId="8de322db93951f0c" providerId="LiveId" clId="{F6FA1787-67E0-47F4-BAB0-36BA10F93569}" dt="2023-02-28T13:27:13.898" v="288" actId="478"/>
          <ac:picMkLst>
            <pc:docMk/>
            <pc:sldMk cId="40216774" sldId="310"/>
            <ac:picMk id="2050" creationId="{C3B20C0D-ABE9-CCDF-4AF1-28CFA0945442}"/>
          </ac:picMkLst>
        </pc:picChg>
        <pc:picChg chg="add del mod">
          <ac:chgData name="Simon Rausch-Schott" userId="8de322db93951f0c" providerId="LiveId" clId="{F6FA1787-67E0-47F4-BAB0-36BA10F93569}" dt="2023-02-28T13:52:37.057" v="306" actId="478"/>
          <ac:picMkLst>
            <pc:docMk/>
            <pc:sldMk cId="40216774" sldId="310"/>
            <ac:picMk id="2052" creationId="{E42EE68B-2028-FF88-00E4-F85D719FB6DA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559037979" sldId="310"/>
        </pc:sldMkLst>
      </pc:sldChg>
      <pc:sldChg chg="add">
        <pc:chgData name="Simon Rausch-Schott" userId="8de322db93951f0c" providerId="LiveId" clId="{F6FA1787-67E0-47F4-BAB0-36BA10F93569}" dt="2023-02-28T12:43:19.920" v="66" actId="2890"/>
        <pc:sldMkLst>
          <pc:docMk/>
          <pc:sldMk cId="2370121678" sldId="31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4247669422" sldId="311"/>
        </pc:sldMkLst>
      </pc:sldChg>
      <pc:sldMasterChg chg="delSldLayout">
        <pc:chgData name="Simon Rausch-Schott" userId="8de322db93951f0c" providerId="LiveId" clId="{F6FA1787-67E0-47F4-BAB0-36BA10F93569}" dt="2023-02-28T12:28:32.347" v="0" actId="47"/>
        <pc:sldMasterMkLst>
          <pc:docMk/>
          <pc:sldMasterMk cId="0" sldId="2147483660"/>
        </pc:sldMasterMkLst>
        <pc:sldLayoutChg chg="del">
          <pc:chgData name="Simon Rausch-Schott" userId="8de322db93951f0c" providerId="LiveId" clId="{F6FA1787-67E0-47F4-BAB0-36BA10F93569}" dt="2023-02-28T12:28:32.347" v="0" actId="47"/>
          <pc:sldLayoutMkLst>
            <pc:docMk/>
            <pc:sldMasterMk cId="0" sldId="2147483660"/>
            <pc:sldLayoutMk cId="0" sldId="2147483652"/>
          </pc:sldLayoutMkLst>
        </pc:sldLayoutChg>
      </pc:sldMasterChg>
    </pc:docChg>
  </pc:docChgLst>
  <pc:docChgLst>
    <pc:chgData name="Simon RS" userId="8de322db93951f0c" providerId="LiveId" clId="{73DE76B5-7189-478F-BA36-61568D6537D4}"/>
    <pc:docChg chg="undo custSel addSld delSld modSld sldOrd">
      <pc:chgData name="Simon RS" userId="8de322db93951f0c" providerId="LiveId" clId="{73DE76B5-7189-478F-BA36-61568D6537D4}" dt="2023-03-13T18:54:40.243" v="518" actId="20577"/>
      <pc:docMkLst>
        <pc:docMk/>
      </pc:docMkLst>
      <pc:sldChg chg="del">
        <pc:chgData name="Simon RS" userId="8de322db93951f0c" providerId="LiveId" clId="{73DE76B5-7189-478F-BA36-61568D6537D4}" dt="2023-03-06T18:59:31.036" v="198" actId="47"/>
        <pc:sldMkLst>
          <pc:docMk/>
          <pc:sldMk cId="0" sldId="262"/>
        </pc:sldMkLst>
      </pc:sldChg>
      <pc:sldChg chg="modSp mod">
        <pc:chgData name="Simon RS" userId="8de322db93951f0c" providerId="LiveId" clId="{73DE76B5-7189-478F-BA36-61568D6537D4}" dt="2023-03-13T18:34:59.372" v="388" actId="1037"/>
        <pc:sldMkLst>
          <pc:docMk/>
          <pc:sldMk cId="125310808" sldId="299"/>
        </pc:sldMkLst>
        <pc:spChg chg="mod">
          <ac:chgData name="Simon RS" userId="8de322db93951f0c" providerId="LiveId" clId="{73DE76B5-7189-478F-BA36-61568D6537D4}" dt="2023-03-13T18:34:43.936" v="387" actId="20577"/>
          <ac:spMkLst>
            <pc:docMk/>
            <pc:sldMk cId="125310808" sldId="299"/>
            <ac:spMk id="12" creationId="{29510C85-6BE5-4729-88A4-7065984A7E1C}"/>
          </ac:spMkLst>
        </pc:spChg>
        <pc:spChg chg="mod">
          <ac:chgData name="Simon RS" userId="8de322db93951f0c" providerId="LiveId" clId="{73DE76B5-7189-478F-BA36-61568D6537D4}" dt="2023-03-13T16:34:58.663" v="364" actId="108"/>
          <ac:spMkLst>
            <pc:docMk/>
            <pc:sldMk cId="125310808" sldId="299"/>
            <ac:spMk id="14" creationId="{3C1D5955-8254-7F04-1CFD-F79A8CC23B5C}"/>
          </ac:spMkLst>
        </pc:spChg>
        <pc:spChg chg="mod">
          <ac:chgData name="Simon RS" userId="8de322db93951f0c" providerId="LiveId" clId="{73DE76B5-7189-478F-BA36-61568D6537D4}" dt="2023-03-13T16:35:01.870" v="365" actId="108"/>
          <ac:spMkLst>
            <pc:docMk/>
            <pc:sldMk cId="125310808" sldId="299"/>
            <ac:spMk id="15" creationId="{BFFB8893-1FDE-8206-09E9-471E1FBD3BA7}"/>
          </ac:spMkLst>
        </pc:spChg>
        <pc:spChg chg="mod">
          <ac:chgData name="Simon RS" userId="8de322db93951f0c" providerId="LiveId" clId="{73DE76B5-7189-478F-BA36-61568D6537D4}" dt="2023-03-13T16:35:04.403" v="366" actId="108"/>
          <ac:spMkLst>
            <pc:docMk/>
            <pc:sldMk cId="125310808" sldId="299"/>
            <ac:spMk id="16" creationId="{D5377B04-D7B1-2B1B-C46B-7E979B1E4E8E}"/>
          </ac:spMkLst>
        </pc:spChg>
        <pc:picChg chg="mod">
          <ac:chgData name="Simon RS" userId="8de322db93951f0c" providerId="LiveId" clId="{73DE76B5-7189-478F-BA36-61568D6537D4}" dt="2023-03-13T18:34:59.372" v="388" actId="1037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Sp mod">
        <pc:chgData name="Simon RS" userId="8de322db93951f0c" providerId="LiveId" clId="{73DE76B5-7189-478F-BA36-61568D6537D4}" dt="2023-03-06T18:57:35.019" v="197" actId="478"/>
        <pc:sldMkLst>
          <pc:docMk/>
          <pc:sldMk cId="1960744019" sldId="309"/>
        </pc:sldMkLst>
        <pc:spChg chg="del">
          <ac:chgData name="Simon RS" userId="8de322db93951f0c" providerId="LiveId" clId="{73DE76B5-7189-478F-BA36-61568D6537D4}" dt="2023-03-06T18:57:34.457" v="196" actId="478"/>
          <ac:spMkLst>
            <pc:docMk/>
            <pc:sldMk cId="1960744019" sldId="309"/>
            <ac:spMk id="13" creationId="{FA490B3C-3338-3D04-17CB-42912706CE74}"/>
          </ac:spMkLst>
        </pc:spChg>
        <pc:picChg chg="del">
          <ac:chgData name="Simon RS" userId="8de322db93951f0c" providerId="LiveId" clId="{73DE76B5-7189-478F-BA36-61568D6537D4}" dt="2023-03-06T18:57:35.019" v="197" actId="478"/>
          <ac:picMkLst>
            <pc:docMk/>
            <pc:sldMk cId="1960744019" sldId="309"/>
            <ac:picMk id="4" creationId="{2C354C7D-F027-BE82-4E1A-621F43B035B6}"/>
          </ac:picMkLst>
        </pc:picChg>
      </pc:sldChg>
      <pc:sldChg chg="addSp delSp modSp mod modClrScheme chgLayout modNotesTx">
        <pc:chgData name="Simon RS" userId="8de322db93951f0c" providerId="LiveId" clId="{73DE76B5-7189-478F-BA36-61568D6537D4}" dt="2023-03-13T18:53:04.247" v="495" actId="948"/>
        <pc:sldMkLst>
          <pc:docMk/>
          <pc:sldMk cId="40216774" sldId="310"/>
        </pc:sldMkLst>
        <pc:spChg chg="add del mod ord">
          <ac:chgData name="Simon RS" userId="8de322db93951f0c" providerId="LiveId" clId="{73DE76B5-7189-478F-BA36-61568D6537D4}" dt="2023-03-06T18:59:44.118" v="200" actId="478"/>
          <ac:spMkLst>
            <pc:docMk/>
            <pc:sldMk cId="40216774" sldId="310"/>
            <ac:spMk id="2" creationId="{006A60F5-5B76-68F1-9E7F-AD8653405E54}"/>
          </ac:spMkLst>
        </pc:spChg>
        <pc:spChg chg="add del mod ord">
          <ac:chgData name="Simon RS" userId="8de322db93951f0c" providerId="LiveId" clId="{73DE76B5-7189-478F-BA36-61568D6537D4}" dt="2023-03-06T19:11:26.367" v="221" actId="478"/>
          <ac:spMkLst>
            <pc:docMk/>
            <pc:sldMk cId="40216774" sldId="310"/>
            <ac:spMk id="3" creationId="{1140AB01-8618-006C-67B8-9C201D9BA7A6}"/>
          </ac:spMkLst>
        </pc:spChg>
        <pc:spChg chg="mod">
          <ac:chgData name="Simon RS" userId="8de322db93951f0c" providerId="LiveId" clId="{73DE76B5-7189-478F-BA36-61568D6537D4}" dt="2023-03-13T18:53:04.247" v="495" actId="948"/>
          <ac:spMkLst>
            <pc:docMk/>
            <pc:sldMk cId="40216774" sldId="310"/>
            <ac:spMk id="3" creationId="{9CA010F3-D834-6DF6-7C70-05D07C04D135}"/>
          </ac:spMkLst>
        </pc:spChg>
        <pc:picChg chg="add mod">
          <ac:chgData name="Simon RS" userId="8de322db93951f0c" providerId="LiveId" clId="{73DE76B5-7189-478F-BA36-61568D6537D4}" dt="2023-03-06T19:11:31.292" v="224" actId="1076"/>
          <ac:picMkLst>
            <pc:docMk/>
            <pc:sldMk cId="40216774" sldId="310"/>
            <ac:picMk id="5" creationId="{4B999E68-B701-3B15-4D8F-F6E0F2F05607}"/>
          </ac:picMkLst>
        </pc:picChg>
      </pc:sldChg>
      <pc:sldChg chg="addSp delSp modSp add mod chgLayout">
        <pc:chgData name="Simon RS" userId="8de322db93951f0c" providerId="LiveId" clId="{73DE76B5-7189-478F-BA36-61568D6537D4}" dt="2023-03-13T18:52:57.822" v="494" actId="948"/>
        <pc:sldMkLst>
          <pc:docMk/>
          <pc:sldMk cId="3791297270" sldId="312"/>
        </pc:sldMkLst>
        <pc:spChg chg="del">
          <ac:chgData name="Simon RS" userId="8de322db93951f0c" providerId="LiveId" clId="{73DE76B5-7189-478F-BA36-61568D6537D4}" dt="2023-03-06T18:55:32.431" v="86" actId="478"/>
          <ac:spMkLst>
            <pc:docMk/>
            <pc:sldMk cId="3791297270" sldId="312"/>
            <ac:spMk id="3" creationId="{4B1C1C98-59EB-01CD-54C5-504491D619B6}"/>
          </ac:spMkLst>
        </pc:spChg>
        <pc:spChg chg="add del mod">
          <ac:chgData name="Simon RS" userId="8de322db93951f0c" providerId="LiveId" clId="{73DE76B5-7189-478F-BA36-61568D6537D4}" dt="2023-03-06T18:55:39.582" v="87" actId="700"/>
          <ac:spMkLst>
            <pc:docMk/>
            <pc:sldMk cId="3791297270" sldId="312"/>
            <ac:spMk id="4" creationId="{8A387861-FCAE-889A-1C04-74241B6311BE}"/>
          </ac:spMkLst>
        </pc:spChg>
        <pc:spChg chg="add mod ord">
          <ac:chgData name="Simon RS" userId="8de322db93951f0c" providerId="LiveId" clId="{73DE76B5-7189-478F-BA36-61568D6537D4}" dt="2023-03-13T18:35:55.280" v="390" actId="14100"/>
          <ac:spMkLst>
            <pc:docMk/>
            <pc:sldMk cId="3791297270" sldId="312"/>
            <ac:spMk id="5" creationId="{6FE5305F-0837-B9B9-13F7-763F41C8F0AA}"/>
          </ac:spMkLst>
        </pc:spChg>
        <pc:spChg chg="add del mod ord">
          <ac:chgData name="Simon RS" userId="8de322db93951f0c" providerId="LiveId" clId="{73DE76B5-7189-478F-BA36-61568D6537D4}" dt="2023-03-06T18:56:25.131" v="116" actId="478"/>
          <ac:spMkLst>
            <pc:docMk/>
            <pc:sldMk cId="3791297270" sldId="312"/>
            <ac:spMk id="6" creationId="{977909C1-B6D1-CF43-54D2-5FD34EDDC6B9}"/>
          </ac:spMkLst>
        </pc:spChg>
        <pc:spChg chg="add del mod">
          <ac:chgData name="Simon RS" userId="8de322db93951f0c" providerId="LiveId" clId="{73DE76B5-7189-478F-BA36-61568D6537D4}" dt="2023-03-06T18:56:27.168" v="117" actId="478"/>
          <ac:spMkLst>
            <pc:docMk/>
            <pc:sldMk cId="3791297270" sldId="312"/>
            <ac:spMk id="8" creationId="{2FE443F4-96FA-C904-0427-24B9B0686860}"/>
          </ac:spMkLst>
        </pc:spChg>
        <pc:spChg chg="add mod ord">
          <ac:chgData name="Simon RS" userId="8de322db93951f0c" providerId="LiveId" clId="{73DE76B5-7189-478F-BA36-61568D6537D4}" dt="2023-03-13T18:52:57.822" v="494" actId="948"/>
          <ac:spMkLst>
            <pc:docMk/>
            <pc:sldMk cId="3791297270" sldId="312"/>
            <ac:spMk id="9" creationId="{759AE55B-CDAA-13E7-8EFD-D195FF6B3C4F}"/>
          </ac:spMkLst>
        </pc:spChg>
      </pc:sldChg>
      <pc:sldChg chg="modSp new mod">
        <pc:chgData name="Simon RS" userId="8de322db93951f0c" providerId="LiveId" clId="{73DE76B5-7189-478F-BA36-61568D6537D4}" dt="2023-03-06T19:46:21.184" v="335" actId="20577"/>
        <pc:sldMkLst>
          <pc:docMk/>
          <pc:sldMk cId="126644090" sldId="313"/>
        </pc:sldMkLst>
        <pc:spChg chg="mod">
          <ac:chgData name="Simon RS" userId="8de322db93951f0c" providerId="LiveId" clId="{73DE76B5-7189-478F-BA36-61568D6537D4}" dt="2023-03-06T19:13:11.370" v="246" actId="20577"/>
          <ac:spMkLst>
            <pc:docMk/>
            <pc:sldMk cId="126644090" sldId="313"/>
            <ac:spMk id="2" creationId="{32C4D41F-CCAC-2F4A-5904-2906362AAFEC}"/>
          </ac:spMkLst>
        </pc:spChg>
        <pc:spChg chg="mod">
          <ac:chgData name="Simon RS" userId="8de322db93951f0c" providerId="LiveId" clId="{73DE76B5-7189-478F-BA36-61568D6537D4}" dt="2023-03-06T19:46:21.184" v="335" actId="20577"/>
          <ac:spMkLst>
            <pc:docMk/>
            <pc:sldMk cId="126644090" sldId="313"/>
            <ac:spMk id="3" creationId="{BE5841EF-40C1-E095-0C14-E17FC583A943}"/>
          </ac:spMkLst>
        </pc:spChg>
      </pc:sldChg>
      <pc:sldChg chg="modNotesTx">
        <pc:chgData name="Simon RS" userId="8de322db93951f0c" providerId="LiveId" clId="{73DE76B5-7189-478F-BA36-61568D6537D4}" dt="2023-03-13T18:54:40.243" v="518" actId="20577"/>
        <pc:sldMkLst>
          <pc:docMk/>
          <pc:sldMk cId="419114955" sldId="314"/>
        </pc:sldMkLst>
      </pc:sldChg>
      <pc:sldChg chg="addSp modSp add mod ord">
        <pc:chgData name="Simon RS" userId="8de322db93951f0c" providerId="LiveId" clId="{73DE76B5-7189-478F-BA36-61568D6537D4}" dt="2023-03-13T16:33:55.640" v="356" actId="1076"/>
        <pc:sldMkLst>
          <pc:docMk/>
          <pc:sldMk cId="495666322" sldId="321"/>
        </pc:sldMkLst>
        <pc:spChg chg="mod">
          <ac:chgData name="Simon RS" userId="8de322db93951f0c" providerId="LiveId" clId="{73DE76B5-7189-478F-BA36-61568D6537D4}" dt="2023-03-13T16:33:53.472" v="355" actId="14100"/>
          <ac:spMkLst>
            <pc:docMk/>
            <pc:sldMk cId="495666322" sldId="321"/>
            <ac:spMk id="2" creationId="{32C4D41F-CCAC-2F4A-5904-2906362AAFEC}"/>
          </ac:spMkLst>
        </pc:spChg>
        <pc:picChg chg="add mod">
          <ac:chgData name="Simon RS" userId="8de322db93951f0c" providerId="LiveId" clId="{73DE76B5-7189-478F-BA36-61568D6537D4}" dt="2023-03-13T16:33:55.640" v="356" actId="1076"/>
          <ac:picMkLst>
            <pc:docMk/>
            <pc:sldMk cId="495666322" sldId="321"/>
            <ac:picMk id="3" creationId="{3CCCDEB0-C708-72BE-B075-A32EA8F9E8A5}"/>
          </ac:picMkLst>
        </pc:picChg>
      </pc:sldChg>
      <pc:sldChg chg="addSp delSp modSp new mod modClrScheme chgLayout">
        <pc:chgData name="Simon RS" userId="8de322db93951f0c" providerId="LiveId" clId="{73DE76B5-7189-478F-BA36-61568D6537D4}" dt="2023-03-13T18:50:17.025" v="491"/>
        <pc:sldMkLst>
          <pc:docMk/>
          <pc:sldMk cId="914332866" sldId="322"/>
        </pc:sldMkLst>
        <pc:spChg chg="del mod ord">
          <ac:chgData name="Simon RS" userId="8de322db93951f0c" providerId="LiveId" clId="{73DE76B5-7189-478F-BA36-61568D6537D4}" dt="2023-03-13T18:38:13.039" v="392" actId="700"/>
          <ac:spMkLst>
            <pc:docMk/>
            <pc:sldMk cId="914332866" sldId="322"/>
            <ac:spMk id="2" creationId="{DC2D916D-8EDD-4C8C-E739-B6261BC1DF08}"/>
          </ac:spMkLst>
        </pc:spChg>
        <pc:spChg chg="add mod ord">
          <ac:chgData name="Simon RS" userId="8de322db93951f0c" providerId="LiveId" clId="{73DE76B5-7189-478F-BA36-61568D6537D4}" dt="2023-03-13T18:38:22.733" v="428" actId="20577"/>
          <ac:spMkLst>
            <pc:docMk/>
            <pc:sldMk cId="914332866" sldId="322"/>
            <ac:spMk id="3" creationId="{3ED1E3D2-80D8-09DF-344C-CEF77F273952}"/>
          </ac:spMkLst>
        </pc:spChg>
        <pc:spChg chg="add del mod ord">
          <ac:chgData name="Simon RS" userId="8de322db93951f0c" providerId="LiveId" clId="{73DE76B5-7189-478F-BA36-61568D6537D4}" dt="2023-03-13T18:41:23.795" v="429" actId="478"/>
          <ac:spMkLst>
            <pc:docMk/>
            <pc:sldMk cId="914332866" sldId="322"/>
            <ac:spMk id="4" creationId="{A455A093-6918-7287-64CC-0783217D9E2E}"/>
          </ac:spMkLst>
        </pc:spChg>
        <pc:grpChg chg="mod">
          <ac:chgData name="Simon RS" userId="8de322db93951f0c" providerId="LiveId" clId="{73DE76B5-7189-478F-BA36-61568D6537D4}" dt="2023-03-13T18:50:17.025" v="491"/>
          <ac:grpSpMkLst>
            <pc:docMk/>
            <pc:sldMk cId="914332866" sldId="322"/>
            <ac:grpSpMk id="13" creationId="{711F1A9F-1887-0000-4A3A-0F94299A6796}"/>
          </ac:grpSpMkLst>
        </pc:grpChg>
        <pc:picChg chg="add mod">
          <ac:chgData name="Simon RS" userId="8de322db93951f0c" providerId="LiveId" clId="{73DE76B5-7189-478F-BA36-61568D6537D4}" dt="2023-03-13T18:50:02.819" v="484" actId="1076"/>
          <ac:picMkLst>
            <pc:docMk/>
            <pc:sldMk cId="914332866" sldId="322"/>
            <ac:picMk id="6" creationId="{5784EAC8-F736-4A6A-1C09-041614612BC0}"/>
          </ac:picMkLst>
        </pc:pic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7" creationId="{85B307AA-4D10-2D56-5577-A06E5ED58331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8" creationId="{066B5E62-5EDB-A09D-7388-AB824094FA69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9" creationId="{EC27A97A-2D10-9810-907E-EBF3502423DD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0" creationId="{4388746F-6FC2-0395-D403-D45AC7A747C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1" creationId="{9E7CD5CF-D081-02B5-1AD2-B856E823E70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2" creationId="{A5968E9F-F927-517B-6810-6ABCCAF378D1}"/>
          </ac:inkMkLst>
        </pc:inkChg>
      </pc:sldChg>
    </pc:docChg>
  </pc:docChgLst>
  <pc:docChgLst>
    <pc:chgData name="Simon Rausch-Schott" userId="8de322db93951f0c" providerId="LiveId" clId="{D2B5FCF1-0D36-4422-BED8-A84B5C70DBF4}"/>
    <pc:docChg chg="custSel modSld">
      <pc:chgData name="Simon Rausch-Schott" userId="8de322db93951f0c" providerId="LiveId" clId="{D2B5FCF1-0D36-4422-BED8-A84B5C70DBF4}" dt="2023-01-26T18:18:29.648" v="31" actId="403"/>
      <pc:docMkLst>
        <pc:docMk/>
      </pc:docMkLst>
      <pc:sldChg chg="addSp delSp modSp mod">
        <pc:chgData name="Simon Rausch-Schott" userId="8de322db93951f0c" providerId="LiveId" clId="{D2B5FCF1-0D36-4422-BED8-A84B5C70DBF4}" dt="2023-01-26T18:18:29.648" v="31" actId="403"/>
        <pc:sldMkLst>
          <pc:docMk/>
          <pc:sldMk cId="0" sldId="262"/>
        </pc:sldMkLst>
        <pc:spChg chg="mod">
          <ac:chgData name="Simon Rausch-Schott" userId="8de322db93951f0c" providerId="LiveId" clId="{D2B5FCF1-0D36-4422-BED8-A84B5C70DBF4}" dt="2023-01-26T18:18:29.648" v="31" actId="403"/>
          <ac:spMkLst>
            <pc:docMk/>
            <pc:sldMk cId="0" sldId="262"/>
            <ac:spMk id="1066" creationId="{00000000-0000-0000-0000-000000000000}"/>
          </ac:spMkLst>
        </pc:spChg>
        <pc:picChg chg="del">
          <ac:chgData name="Simon Rausch-Schott" userId="8de322db93951f0c" providerId="LiveId" clId="{D2B5FCF1-0D36-4422-BED8-A84B5C70DBF4}" dt="2023-01-26T18:16:54.685" v="0" actId="478"/>
          <ac:picMkLst>
            <pc:docMk/>
            <pc:sldMk cId="0" sldId="262"/>
            <ac:picMk id="2" creationId="{6A8463D2-743A-7754-78D2-37BC06E7374F}"/>
          </ac:picMkLst>
        </pc:picChg>
        <pc:picChg chg="add mod">
          <ac:chgData name="Simon Rausch-Schott" userId="8de322db93951f0c" providerId="LiveId" clId="{D2B5FCF1-0D36-4422-BED8-A84B5C70DBF4}" dt="2023-01-26T18:18:08.012" v="3" actId="1076"/>
          <ac:picMkLst>
            <pc:docMk/>
            <pc:sldMk cId="0" sldId="262"/>
            <ac:picMk id="4" creationId="{E8847A61-DF46-18EB-409F-460D3583B8AC}"/>
          </ac:picMkLst>
        </pc:picChg>
      </pc:sldChg>
    </pc:docChg>
  </pc:docChgLst>
  <pc:docChgLst>
    <pc:chgData name="Simon Rausch-Schott" userId="8de322db93951f0c" providerId="LiveId" clId="{13DC5B85-06B1-423C-82D2-8CC89525AD63}"/>
    <pc:docChg chg="undo custSel addSld delSld modSld sldOrd">
      <pc:chgData name="Simon Rausch-Schott" userId="8de322db93951f0c" providerId="LiveId" clId="{13DC5B85-06B1-423C-82D2-8CC89525AD63}" dt="2023-03-12T18:38:38.364" v="998" actId="20577"/>
      <pc:docMkLst>
        <pc:docMk/>
      </pc:docMkLst>
      <pc:sldChg chg="addSp delSp modSp mod">
        <pc:chgData name="Simon Rausch-Schott" userId="8de322db93951f0c" providerId="LiveId" clId="{13DC5B85-06B1-423C-82D2-8CC89525AD63}" dt="2023-03-07T12:58:22.237" v="34" actId="21"/>
        <pc:sldMkLst>
          <pc:docMk/>
          <pc:sldMk cId="3890025047" sldId="297"/>
        </pc:sldMkLst>
        <pc:spChg chg="mod">
          <ac:chgData name="Simon Rausch-Schott" userId="8de322db93951f0c" providerId="LiveId" clId="{13DC5B85-06B1-423C-82D2-8CC89525AD63}" dt="2023-03-07T12:18:46.656" v="5" actId="1076"/>
          <ac:spMkLst>
            <pc:docMk/>
            <pc:sldMk cId="3890025047" sldId="297"/>
            <ac:spMk id="3" creationId="{09BD9F44-C7C3-7C54-617A-73B398774ABE}"/>
          </ac:spMkLst>
        </pc:spChg>
        <pc:spChg chg="add del mod">
          <ac:chgData name="Simon Rausch-Schott" userId="8de322db93951f0c" providerId="LiveId" clId="{13DC5B85-06B1-423C-82D2-8CC89525AD63}" dt="2023-03-07T12:58:02.043" v="27" actId="478"/>
          <ac:spMkLst>
            <pc:docMk/>
            <pc:sldMk cId="3890025047" sldId="297"/>
            <ac:spMk id="4" creationId="{43DA6388-025A-D2F0-23CF-9F0DE941F787}"/>
          </ac:spMkLst>
        </pc:spChg>
        <pc:spChg chg="add del">
          <ac:chgData name="Simon Rausch-Schott" userId="8de322db93951f0c" providerId="LiveId" clId="{13DC5B85-06B1-423C-82D2-8CC89525AD63}" dt="2023-03-07T12:58:10.648" v="31"/>
          <ac:spMkLst>
            <pc:docMk/>
            <pc:sldMk cId="3890025047" sldId="297"/>
            <ac:spMk id="8" creationId="{04EBD0B3-0AAA-CA3B-47E0-B80B7AB068D0}"/>
          </ac:spMkLst>
        </pc:spChg>
        <pc:picChg chg="add del mod">
          <ac:chgData name="Simon Rausch-Schott" userId="8de322db93951f0c" providerId="LiveId" clId="{13DC5B85-06B1-423C-82D2-8CC89525AD63}" dt="2023-03-07T12:58:22.237" v="34" actId="21"/>
          <ac:picMkLst>
            <pc:docMk/>
            <pc:sldMk cId="3890025047" sldId="297"/>
            <ac:picMk id="9" creationId="{C4BC63B7-A28D-59CC-9B35-1866D1012BF8}"/>
          </ac:picMkLst>
        </pc:picChg>
        <pc:picChg chg="add mod">
          <ac:chgData name="Simon Rausch-Schott" userId="8de322db93951f0c" providerId="LiveId" clId="{13DC5B85-06B1-423C-82D2-8CC89525AD63}" dt="2023-03-07T12:18:50.280" v="6" actId="1076"/>
          <ac:picMkLst>
            <pc:docMk/>
            <pc:sldMk cId="3890025047" sldId="297"/>
            <ac:picMk id="1026" creationId="{6F3CF3C2-C3C8-F76F-6042-F87B239F3CDF}"/>
          </ac:picMkLst>
        </pc:picChg>
      </pc:sldChg>
      <pc:sldChg chg="addSp delSp modSp mod">
        <pc:chgData name="Simon Rausch-Schott" userId="8de322db93951f0c" providerId="LiveId" clId="{13DC5B85-06B1-423C-82D2-8CC89525AD63}" dt="2023-03-09T07:20:39.402" v="272" actId="14100"/>
        <pc:sldMkLst>
          <pc:docMk/>
          <pc:sldMk cId="125310808" sldId="299"/>
        </pc:sldMkLst>
        <pc:picChg chg="add del mod modCrop">
          <ac:chgData name="Simon Rausch-Schott" userId="8de322db93951f0c" providerId="LiveId" clId="{13DC5B85-06B1-423C-82D2-8CC89525AD63}" dt="2023-03-07T12:39:26.875" v="14" actId="478"/>
          <ac:picMkLst>
            <pc:docMk/>
            <pc:sldMk cId="125310808" sldId="299"/>
            <ac:picMk id="3" creationId="{B6AA8EC2-9D95-7D2E-B0E7-11DDED8C1064}"/>
          </ac:picMkLst>
        </pc:picChg>
        <pc:picChg chg="add del mod">
          <ac:chgData name="Simon Rausch-Schott" userId="8de322db93951f0c" providerId="LiveId" clId="{13DC5B85-06B1-423C-82D2-8CC89525AD63}" dt="2023-03-07T12:40:06.933" v="19" actId="478"/>
          <ac:picMkLst>
            <pc:docMk/>
            <pc:sldMk cId="125310808" sldId="299"/>
            <ac:picMk id="5" creationId="{02F12700-9905-26D0-35B0-1AF7F36E1517}"/>
          </ac:picMkLst>
        </pc:picChg>
        <pc:picChg chg="add del mod modCrop">
          <ac:chgData name="Simon Rausch-Schott" userId="8de322db93951f0c" providerId="LiveId" clId="{13DC5B85-06B1-423C-82D2-8CC89525AD63}" dt="2023-03-07T13:02:18.266" v="53" actId="478"/>
          <ac:picMkLst>
            <pc:docMk/>
            <pc:sldMk cId="125310808" sldId="299"/>
            <ac:picMk id="13" creationId="{26471ECF-FC8E-3F28-DEBB-A7F5BC61E9AF}"/>
          </ac:picMkLst>
        </pc:picChg>
        <pc:picChg chg="mod modCrop">
          <ac:chgData name="Simon Rausch-Schott" userId="8de322db93951f0c" providerId="LiveId" clId="{13DC5B85-06B1-423C-82D2-8CC89525AD63}" dt="2023-03-09T07:20:27.112" v="269" actId="732"/>
          <ac:picMkLst>
            <pc:docMk/>
            <pc:sldMk cId="125310808" sldId="299"/>
            <ac:picMk id="18" creationId="{10389CD5-6F32-D39A-6CB5-CA6725A71421}"/>
          </ac:picMkLst>
        </pc:picChg>
        <pc:picChg chg="add mod modCrop">
          <ac:chgData name="Simon Rausch-Schott" userId="8de322db93951f0c" providerId="LiveId" clId="{13DC5B85-06B1-423C-82D2-8CC89525AD63}" dt="2023-03-09T07:20:39.402" v="272" actId="14100"/>
          <ac:picMkLst>
            <pc:docMk/>
            <pc:sldMk cId="125310808" sldId="299"/>
            <ac:picMk id="19" creationId="{FCC56409-ABD3-7521-DDD9-0D8BD7AB7F61}"/>
          </ac:picMkLst>
        </pc:picChg>
        <pc:picChg chg="mod">
          <ac:chgData name="Simon Rausch-Schott" userId="8de322db93951f0c" providerId="LiveId" clId="{13DC5B85-06B1-423C-82D2-8CC89525AD63}" dt="2023-03-09T07:19:54.410" v="266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modAnim">
        <pc:chgData name="Simon Rausch-Schott" userId="8de322db93951f0c" providerId="LiveId" clId="{13DC5B85-06B1-423C-82D2-8CC89525AD63}" dt="2023-03-09T07:22:31.740" v="282"/>
        <pc:sldMkLst>
          <pc:docMk/>
          <pc:sldMk cId="1960744019" sldId="309"/>
        </pc:sldMkLst>
      </pc:sldChg>
      <pc:sldChg chg="addSp delSp modSp mod chgLayout">
        <pc:chgData name="Simon Rausch-Schott" userId="8de322db93951f0c" providerId="LiveId" clId="{13DC5B85-06B1-423C-82D2-8CC89525AD63}" dt="2023-03-09T07:32:59.887" v="665" actId="108"/>
        <pc:sldMkLst>
          <pc:docMk/>
          <pc:sldMk cId="40216774" sldId="310"/>
        </pc:sldMkLst>
        <pc:spChg chg="add del mod ord">
          <ac:chgData name="Simon Rausch-Schott" userId="8de322db93951f0c" providerId="LiveId" clId="{13DC5B85-06B1-423C-82D2-8CC89525AD63}" dt="2023-03-09T07:24:47.558" v="286" actId="478"/>
          <ac:spMkLst>
            <pc:docMk/>
            <pc:sldMk cId="40216774" sldId="310"/>
            <ac:spMk id="2" creationId="{000594D6-98E4-1399-A927-0D398AC8D4AF}"/>
          </ac:spMkLst>
        </pc:spChg>
        <pc:spChg chg="add mod ord">
          <ac:chgData name="Simon Rausch-Schott" userId="8de322db93951f0c" providerId="LiveId" clId="{13DC5B85-06B1-423C-82D2-8CC89525AD63}" dt="2023-03-09T07:32:59.887" v="665" actId="108"/>
          <ac:spMkLst>
            <pc:docMk/>
            <pc:sldMk cId="40216774" sldId="310"/>
            <ac:spMk id="3" creationId="{9CA010F3-D834-6DF6-7C70-05D07C04D135}"/>
          </ac:spMkLst>
        </pc:spChg>
        <pc:picChg chg="del">
          <ac:chgData name="Simon Rausch-Schott" userId="8de322db93951f0c" providerId="LiveId" clId="{13DC5B85-06B1-423C-82D2-8CC89525AD63}" dt="2023-03-09T07:24:29.036" v="284" actId="478"/>
          <ac:picMkLst>
            <pc:docMk/>
            <pc:sldMk cId="40216774" sldId="310"/>
            <ac:picMk id="5" creationId="{4B999E68-B701-3B15-4D8F-F6E0F2F05607}"/>
          </ac:picMkLst>
        </pc:picChg>
      </pc:sldChg>
      <pc:sldChg chg="addSp modSp mod">
        <pc:chgData name="Simon Rausch-Schott" userId="8de322db93951f0c" providerId="LiveId" clId="{13DC5B85-06B1-423C-82D2-8CC89525AD63}" dt="2023-03-12T14:38:21.357" v="983" actId="14100"/>
        <pc:sldMkLst>
          <pc:docMk/>
          <pc:sldMk cId="3791297270" sldId="312"/>
        </pc:sldMkLst>
        <pc:spChg chg="mod">
          <ac:chgData name="Simon Rausch-Schott" userId="8de322db93951f0c" providerId="LiveId" clId="{13DC5B85-06B1-423C-82D2-8CC89525AD63}" dt="2023-03-07T14:03:16.899" v="177" actId="403"/>
          <ac:spMkLst>
            <pc:docMk/>
            <pc:sldMk cId="3791297270" sldId="312"/>
            <ac:spMk id="9" creationId="{759AE55B-CDAA-13E7-8EFD-D195FF6B3C4F}"/>
          </ac:spMkLst>
        </pc:spChg>
        <pc:picChg chg="add mod">
          <ac:chgData name="Simon Rausch-Schott" userId="8de322db93951f0c" providerId="LiveId" clId="{13DC5B85-06B1-423C-82D2-8CC89525AD63}" dt="2023-03-07T12:58:28.743" v="36" actId="1076"/>
          <ac:picMkLst>
            <pc:docMk/>
            <pc:sldMk cId="3791297270" sldId="312"/>
            <ac:picMk id="2" creationId="{15C16834-072C-FB36-396D-BE2D124B77BA}"/>
          </ac:picMkLst>
        </pc:picChg>
        <pc:picChg chg="add mod">
          <ac:chgData name="Simon Rausch-Schott" userId="8de322db93951f0c" providerId="LiveId" clId="{13DC5B85-06B1-423C-82D2-8CC89525AD63}" dt="2023-03-12T14:38:21.357" v="983" actId="14100"/>
          <ac:picMkLst>
            <pc:docMk/>
            <pc:sldMk cId="3791297270" sldId="312"/>
            <ac:picMk id="4" creationId="{1EC702D6-21A6-648C-1D88-6CD8CAE993AA}"/>
          </ac:picMkLst>
        </pc:picChg>
        <pc:picChg chg="add mod">
          <ac:chgData name="Simon Rausch-Schott" userId="8de322db93951f0c" providerId="LiveId" clId="{13DC5B85-06B1-423C-82D2-8CC89525AD63}" dt="2023-03-12T14:38:17.605" v="981" actId="1076"/>
          <ac:picMkLst>
            <pc:docMk/>
            <pc:sldMk cId="3791297270" sldId="312"/>
            <ac:picMk id="7" creationId="{1E98AD25-31BA-C0C1-0038-7C975446405F}"/>
          </ac:picMkLst>
        </pc:picChg>
        <pc:picChg chg="add mod">
          <ac:chgData name="Simon Rausch-Schott" userId="8de322db93951f0c" providerId="LiveId" clId="{13DC5B85-06B1-423C-82D2-8CC89525AD63}" dt="2023-03-12T14:38:19.452" v="982" actId="14100"/>
          <ac:picMkLst>
            <pc:docMk/>
            <pc:sldMk cId="3791297270" sldId="312"/>
            <ac:picMk id="10" creationId="{7FCB8217-2DCE-4032-9E49-683EAE43D0CF}"/>
          </ac:picMkLst>
        </pc:picChg>
      </pc:sldChg>
      <pc:sldChg chg="addSp delSp modSp mod">
        <pc:chgData name="Simon Rausch-Schott" userId="8de322db93951f0c" providerId="LiveId" clId="{13DC5B85-06B1-423C-82D2-8CC89525AD63}" dt="2023-03-09T07:14:17.619" v="219" actId="14100"/>
        <pc:sldMkLst>
          <pc:docMk/>
          <pc:sldMk cId="126644090" sldId="313"/>
        </pc:sldMkLst>
        <pc:spChg chg="mod">
          <ac:chgData name="Simon Rausch-Schott" userId="8de322db93951f0c" providerId="LiveId" clId="{13DC5B85-06B1-423C-82D2-8CC89525AD63}" dt="2023-03-09T07:14:17.619" v="219" actId="14100"/>
          <ac:spMkLst>
            <pc:docMk/>
            <pc:sldMk cId="126644090" sldId="313"/>
            <ac:spMk id="2" creationId="{32C4D41F-CCAC-2F4A-5904-2906362AAFEC}"/>
          </ac:spMkLst>
        </pc:spChg>
        <pc:spChg chg="del">
          <ac:chgData name="Simon Rausch-Schott" userId="8de322db93951f0c" providerId="LiveId" clId="{13DC5B85-06B1-423C-82D2-8CC89525AD63}" dt="2023-03-09T07:12:34.366" v="197" actId="478"/>
          <ac:spMkLst>
            <pc:docMk/>
            <pc:sldMk cId="126644090" sldId="313"/>
            <ac:spMk id="3" creationId="{BE5841EF-40C1-E095-0C14-E17FC583A943}"/>
          </ac:spMkLst>
        </pc:spChg>
        <pc:spChg chg="add del mod">
          <ac:chgData name="Simon Rausch-Schott" userId="8de322db93951f0c" providerId="LiveId" clId="{13DC5B85-06B1-423C-82D2-8CC89525AD63}" dt="2023-03-09T07:12:36.429" v="198" actId="478"/>
          <ac:spMkLst>
            <pc:docMk/>
            <pc:sldMk cId="126644090" sldId="313"/>
            <ac:spMk id="5" creationId="{7C62963D-F201-B845-F6B2-2A525DA740C3}"/>
          </ac:spMkLst>
        </pc:spChg>
      </pc:sldChg>
      <pc:sldChg chg="add">
        <pc:chgData name="Simon Rausch-Schott" userId="8de322db93951f0c" providerId="LiveId" clId="{13DC5B85-06B1-423C-82D2-8CC89525AD63}" dt="2023-03-09T07:24:27.225" v="283" actId="2890"/>
        <pc:sldMkLst>
          <pc:docMk/>
          <pc:sldMk cId="419114955" sldId="314"/>
        </pc:sldMkLst>
      </pc:sldChg>
      <pc:sldChg chg="modSp add del mod ord">
        <pc:chgData name="Simon Rausch-Schott" userId="8de322db93951f0c" providerId="LiveId" clId="{13DC5B85-06B1-423C-82D2-8CC89525AD63}" dt="2023-03-09T07:16:51.505" v="256" actId="47"/>
        <pc:sldMkLst>
          <pc:docMk/>
          <pc:sldMk cId="1949517989" sldId="314"/>
        </pc:sldMkLst>
        <pc:spChg chg="mod">
          <ac:chgData name="Simon Rausch-Schott" userId="8de322db93951f0c" providerId="LiveId" clId="{13DC5B85-06B1-423C-82D2-8CC89525AD63}" dt="2023-03-09T07:16:48.181" v="255" actId="1076"/>
          <ac:spMkLst>
            <pc:docMk/>
            <pc:sldMk cId="1949517989" sldId="314"/>
            <ac:spMk id="3" creationId="{4B1C1C98-59EB-01CD-54C5-504491D619B6}"/>
          </ac:spMkLst>
        </pc:spChg>
      </pc:sldChg>
      <pc:sldChg chg="addSp delSp modSp new mod">
        <pc:chgData name="Simon Rausch-Schott" userId="8de322db93951f0c" providerId="LiveId" clId="{13DC5B85-06B1-423C-82D2-8CC89525AD63}" dt="2023-03-12T13:48:22.526" v="739" actId="1076"/>
        <pc:sldMkLst>
          <pc:docMk/>
          <pc:sldMk cId="1361684507" sldId="315"/>
        </pc:sldMkLst>
        <pc:spChg chg="mod">
          <ac:chgData name="Simon Rausch-Schott" userId="8de322db93951f0c" providerId="LiveId" clId="{13DC5B85-06B1-423C-82D2-8CC89525AD63}" dt="2023-03-12T13:47:02.882" v="713" actId="1076"/>
          <ac:spMkLst>
            <pc:docMk/>
            <pc:sldMk cId="1361684507" sldId="315"/>
            <ac:spMk id="2" creationId="{F23DD8D0-F742-19AC-7A54-2ACECDD4BAD1}"/>
          </ac:spMkLst>
        </pc:spChg>
        <pc:spChg chg="del mod">
          <ac:chgData name="Simon Rausch-Schott" userId="8de322db93951f0c" providerId="LiveId" clId="{13DC5B85-06B1-423C-82D2-8CC89525AD63}" dt="2023-03-12T13:45:39.052" v="707" actId="478"/>
          <ac:spMkLst>
            <pc:docMk/>
            <pc:sldMk cId="1361684507" sldId="315"/>
            <ac:spMk id="3" creationId="{8429DF4B-1B66-501B-8C82-8C097C0AD830}"/>
          </ac:spMkLst>
        </pc:spChg>
        <pc:picChg chg="add mod modCrop">
          <ac:chgData name="Simon Rausch-Schott" userId="8de322db93951f0c" providerId="LiveId" clId="{13DC5B85-06B1-423C-82D2-8CC89525AD63}" dt="2023-03-12T13:48:22.526" v="739" actId="1076"/>
          <ac:picMkLst>
            <pc:docMk/>
            <pc:sldMk cId="1361684507" sldId="315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3:48:28.509" v="740" actId="14100"/>
        <pc:sldMkLst>
          <pc:docMk/>
          <pc:sldMk cId="2472768029" sldId="316"/>
        </pc:sldMkLst>
        <pc:spChg chg="mod">
          <ac:chgData name="Simon Rausch-Schott" userId="8de322db93951f0c" providerId="LiveId" clId="{13DC5B85-06B1-423C-82D2-8CC89525AD63}" dt="2023-03-12T13:47:29.055" v="729" actId="20577"/>
          <ac:spMkLst>
            <pc:docMk/>
            <pc:sldMk cId="2472768029" sldId="316"/>
            <ac:spMk id="2" creationId="{F23DD8D0-F742-19AC-7A54-2ACECDD4BAD1}"/>
          </ac:spMkLst>
        </pc:spChg>
        <pc:picChg chg="add mod">
          <ac:chgData name="Simon Rausch-Schott" userId="8de322db93951f0c" providerId="LiveId" clId="{13DC5B85-06B1-423C-82D2-8CC89525AD63}" dt="2023-03-12T13:48:28.509" v="740" actId="14100"/>
          <ac:picMkLst>
            <pc:docMk/>
            <pc:sldMk cId="2472768029" sldId="316"/>
            <ac:picMk id="4" creationId="{63A8995C-1352-3CEC-B32A-F35C63940BFC}"/>
          </ac:picMkLst>
        </pc:picChg>
        <pc:picChg chg="del">
          <ac:chgData name="Simon Rausch-Schott" userId="8de322db93951f0c" providerId="LiveId" clId="{13DC5B85-06B1-423C-82D2-8CC89525AD63}" dt="2023-03-12T13:47:52.952" v="730" actId="478"/>
          <ac:picMkLst>
            <pc:docMk/>
            <pc:sldMk cId="2472768029" sldId="316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8:38:38.364" v="998" actId="20577"/>
        <pc:sldMkLst>
          <pc:docMk/>
          <pc:sldMk cId="1962643531" sldId="317"/>
        </pc:sldMkLst>
        <pc:spChg chg="mod">
          <ac:chgData name="Simon Rausch-Schott" userId="8de322db93951f0c" providerId="LiveId" clId="{13DC5B85-06B1-423C-82D2-8CC89525AD63}" dt="2023-03-12T13:49:53.844" v="773" actId="20577"/>
          <ac:spMkLst>
            <pc:docMk/>
            <pc:sldMk cId="1962643531" sldId="317"/>
            <ac:spMk id="2" creationId="{F23DD8D0-F742-19AC-7A54-2ACECDD4BAD1}"/>
          </ac:spMkLst>
        </pc:spChg>
        <pc:spChg chg="add mod">
          <ac:chgData name="Simon Rausch-Schott" userId="8de322db93951f0c" providerId="LiveId" clId="{13DC5B85-06B1-423C-82D2-8CC89525AD63}" dt="2023-03-12T18:38:38.364" v="998" actId="20577"/>
          <ac:spMkLst>
            <pc:docMk/>
            <pc:sldMk cId="1962643531" sldId="317"/>
            <ac:spMk id="3" creationId="{7B103673-3A96-8E7A-C5E4-87192ADAB428}"/>
          </ac:spMkLst>
        </pc:spChg>
        <pc:picChg chg="del">
          <ac:chgData name="Simon Rausch-Schott" userId="8de322db93951f0c" providerId="LiveId" clId="{13DC5B85-06B1-423C-82D2-8CC89525AD63}" dt="2023-03-12T13:54:07.353" v="774" actId="478"/>
          <ac:picMkLst>
            <pc:docMk/>
            <pc:sldMk cId="1962643531" sldId="317"/>
            <ac:picMk id="4" creationId="{63A8995C-1352-3CEC-B32A-F35C63940BFC}"/>
          </ac:picMkLst>
        </pc:picChg>
      </pc:sldChg>
      <pc:sldChg chg="addSp delSp modSp add mod">
        <pc:chgData name="Simon Rausch-Schott" userId="8de322db93951f0c" providerId="LiveId" clId="{13DC5B85-06B1-423C-82D2-8CC89525AD63}" dt="2023-03-12T14:02:45.592" v="817" actId="1076"/>
        <pc:sldMkLst>
          <pc:docMk/>
          <pc:sldMk cId="3460284506" sldId="318"/>
        </pc:sldMkLst>
        <pc:spChg chg="mod">
          <ac:chgData name="Simon Rausch-Schott" userId="8de322db93951f0c" providerId="LiveId" clId="{13DC5B85-06B1-423C-82D2-8CC89525AD63}" dt="2023-03-12T13:54:33.602" v="807" actId="20577"/>
          <ac:spMkLst>
            <pc:docMk/>
            <pc:sldMk cId="3460284506" sldId="318"/>
            <ac:spMk id="2" creationId="{F23DD8D0-F742-19AC-7A54-2ACECDD4BAD1}"/>
          </ac:spMkLst>
        </pc:spChg>
        <pc:spChg chg="del">
          <ac:chgData name="Simon Rausch-Schott" userId="8de322db93951f0c" providerId="LiveId" clId="{13DC5B85-06B1-423C-82D2-8CC89525AD63}" dt="2023-03-12T13:54:38.024" v="808" actId="478"/>
          <ac:spMkLst>
            <pc:docMk/>
            <pc:sldMk cId="3460284506" sldId="318"/>
            <ac:spMk id="3" creationId="{7B103673-3A96-8E7A-C5E4-87192ADAB428}"/>
          </ac:spMkLst>
        </pc:spChg>
        <pc:picChg chg="add mod">
          <ac:chgData name="Simon Rausch-Schott" userId="8de322db93951f0c" providerId="LiveId" clId="{13DC5B85-06B1-423C-82D2-8CC89525AD63}" dt="2023-03-12T14:02:45.592" v="817" actId="1076"/>
          <ac:picMkLst>
            <pc:docMk/>
            <pc:sldMk cId="3460284506" sldId="318"/>
            <ac:picMk id="5" creationId="{904BF2A7-EAC7-8AB6-62CC-57640FE31131}"/>
          </ac:picMkLst>
        </pc:picChg>
      </pc:sldChg>
      <pc:sldChg chg="addSp delSp modSp new mod">
        <pc:chgData name="Simon Rausch-Schott" userId="8de322db93951f0c" providerId="LiveId" clId="{13DC5B85-06B1-423C-82D2-8CC89525AD63}" dt="2023-03-12T14:05:50.886" v="861" actId="1076"/>
        <pc:sldMkLst>
          <pc:docMk/>
          <pc:sldMk cId="3081653577" sldId="319"/>
        </pc:sldMkLst>
        <pc:spChg chg="del">
          <ac:chgData name="Simon Rausch-Schott" userId="8de322db93951f0c" providerId="LiveId" clId="{13DC5B85-06B1-423C-82D2-8CC89525AD63}" dt="2023-03-12T14:05:04.813" v="819" actId="478"/>
          <ac:spMkLst>
            <pc:docMk/>
            <pc:sldMk cId="3081653577" sldId="319"/>
            <ac:spMk id="2" creationId="{A1EDB938-13F4-34A2-F166-A9CD75339E23}"/>
          </ac:spMkLst>
        </pc:spChg>
        <pc:spChg chg="del">
          <ac:chgData name="Simon Rausch-Schott" userId="8de322db93951f0c" providerId="LiveId" clId="{13DC5B85-06B1-423C-82D2-8CC89525AD63}" dt="2023-03-12T14:05:39.131" v="853" actId="478"/>
          <ac:spMkLst>
            <pc:docMk/>
            <pc:sldMk cId="3081653577" sldId="319"/>
            <ac:spMk id="3" creationId="{5784B6C3-48B5-BEE1-6316-FF96405F0477}"/>
          </ac:spMkLst>
        </pc:spChg>
        <pc:spChg chg="add mod">
          <ac:chgData name="Simon Rausch-Schott" userId="8de322db93951f0c" providerId="LiveId" clId="{13DC5B85-06B1-423C-82D2-8CC89525AD63}" dt="2023-03-12T14:05:36.688" v="852" actId="20577"/>
          <ac:spMkLst>
            <pc:docMk/>
            <pc:sldMk cId="3081653577" sldId="319"/>
            <ac:spMk id="4" creationId="{53E34A3A-303C-1C5A-BFE1-6A54BA680079}"/>
          </ac:spMkLst>
        </pc:spChg>
        <pc:picChg chg="add mod">
          <ac:chgData name="Simon Rausch-Schott" userId="8de322db93951f0c" providerId="LiveId" clId="{13DC5B85-06B1-423C-82D2-8CC89525AD63}" dt="2023-03-12T14:05:50.886" v="861" actId="1076"/>
          <ac:picMkLst>
            <pc:docMk/>
            <pc:sldMk cId="3081653577" sldId="319"/>
            <ac:picMk id="6" creationId="{B249426C-5998-BDA6-B395-4A11A4132ADC}"/>
          </ac:picMkLst>
        </pc:picChg>
      </pc:sldChg>
      <pc:sldChg chg="addSp delSp modSp add mod">
        <pc:chgData name="Simon Rausch-Schott" userId="8de322db93951f0c" providerId="LiveId" clId="{13DC5B85-06B1-423C-82D2-8CC89525AD63}" dt="2023-03-12T14:35:52.940" v="979"/>
        <pc:sldMkLst>
          <pc:docMk/>
          <pc:sldMk cId="482504505" sldId="320"/>
        </pc:sldMkLst>
        <pc:spChg chg="mod">
          <ac:chgData name="Simon Rausch-Schott" userId="8de322db93951f0c" providerId="LiveId" clId="{13DC5B85-06B1-423C-82D2-8CC89525AD63}" dt="2023-03-12T14:29:30.619" v="868" actId="20577"/>
          <ac:spMkLst>
            <pc:docMk/>
            <pc:sldMk cId="482504505" sldId="320"/>
            <ac:spMk id="4" creationId="{53E34A3A-303C-1C5A-BFE1-6A54BA680079}"/>
          </ac:spMkLst>
        </pc:spChg>
        <pc:grpChg chg="mod">
          <ac:chgData name="Simon Rausch-Schott" userId="8de322db93951f0c" providerId="LiveId" clId="{13DC5B85-06B1-423C-82D2-8CC89525AD63}" dt="2023-03-12T14:30:11.539" v="883"/>
          <ac:grpSpMkLst>
            <pc:docMk/>
            <pc:sldMk cId="482504505" sldId="320"/>
            <ac:grpSpMk id="9" creationId="{4CFFCF07-78A9-1D0B-96CF-611BD52F1788}"/>
          </ac:grpSpMkLst>
        </pc:grpChg>
        <pc:grpChg chg="del mod">
          <ac:chgData name="Simon Rausch-Schott" userId="8de322db93951f0c" providerId="LiveId" clId="{13DC5B85-06B1-423C-82D2-8CC89525AD63}" dt="2023-03-12T14:31:47.167" v="919" actId="478"/>
          <ac:grpSpMkLst>
            <pc:docMk/>
            <pc:sldMk cId="482504505" sldId="320"/>
            <ac:grpSpMk id="13" creationId="{DAAAC0D9-6438-588D-1212-8C60A7BAB151}"/>
          </ac:grpSpMkLst>
        </pc:grpChg>
        <pc:grpChg chg="mod">
          <ac:chgData name="Simon Rausch-Schott" userId="8de322db93951f0c" providerId="LiveId" clId="{13DC5B85-06B1-423C-82D2-8CC89525AD63}" dt="2023-03-12T14:31:54.937" v="924"/>
          <ac:grpSpMkLst>
            <pc:docMk/>
            <pc:sldMk cId="482504505" sldId="320"/>
            <ac:grpSpMk id="18" creationId="{A2F9AA2F-813E-C469-7484-B0223CE3D9C2}"/>
          </ac:grpSpMkLst>
        </pc:grpChg>
        <pc:grpChg chg="mod">
          <ac:chgData name="Simon Rausch-Schott" userId="8de322db93951f0c" providerId="LiveId" clId="{13DC5B85-06B1-423C-82D2-8CC89525AD63}" dt="2023-03-12T14:32:04.761" v="936"/>
          <ac:grpSpMkLst>
            <pc:docMk/>
            <pc:sldMk cId="482504505" sldId="320"/>
            <ac:grpSpMk id="24" creationId="{F0927CFA-61FB-5438-E964-9195A5F9368F}"/>
          </ac:grpSpMkLst>
        </pc:grpChg>
        <pc:grpChg chg="del mod">
          <ac:chgData name="Simon Rausch-Schott" userId="8de322db93951f0c" providerId="LiveId" clId="{13DC5B85-06B1-423C-82D2-8CC89525AD63}" dt="2023-03-12T14:32:49.156" v="943" actId="478"/>
          <ac:grpSpMkLst>
            <pc:docMk/>
            <pc:sldMk cId="482504505" sldId="320"/>
            <ac:grpSpMk id="28" creationId="{00398660-60EB-84B9-FCD4-27950E8AFC04}"/>
          </ac:grpSpMkLst>
        </pc:grpChg>
        <pc:grpChg chg="mod">
          <ac:chgData name="Simon Rausch-Schott" userId="8de322db93951f0c" providerId="LiveId" clId="{13DC5B85-06B1-423C-82D2-8CC89525AD63}" dt="2023-03-12T14:35:41.913" v="968"/>
          <ac:grpSpMkLst>
            <pc:docMk/>
            <pc:sldMk cId="482504505" sldId="320"/>
            <ac:grpSpMk id="33" creationId="{230E51C0-DE17-C049-126D-DF42DB516AE3}"/>
          </ac:grpSpMkLst>
        </pc:grpChg>
        <pc:grpChg chg="mod">
          <ac:chgData name="Simon Rausch-Schott" userId="8de322db93951f0c" providerId="LiveId" clId="{13DC5B85-06B1-423C-82D2-8CC89525AD63}" dt="2023-03-12T14:35:50.274" v="976"/>
          <ac:grpSpMkLst>
            <pc:docMk/>
            <pc:sldMk cId="482504505" sldId="320"/>
            <ac:grpSpMk id="38" creationId="{C7F6760D-2731-D00B-DD13-6F02178CC19C}"/>
          </ac:grpSpMkLst>
        </pc:grpChg>
        <pc:grpChg chg="mod">
          <ac:chgData name="Simon Rausch-Schott" userId="8de322db93951f0c" providerId="LiveId" clId="{13DC5B85-06B1-423C-82D2-8CC89525AD63}" dt="2023-03-12T14:35:52.940" v="979"/>
          <ac:grpSpMkLst>
            <pc:docMk/>
            <pc:sldMk cId="482504505" sldId="320"/>
            <ac:grpSpMk id="41" creationId="{046EB28B-3055-BF75-1193-ADC053AE17AB}"/>
          </ac:grpSpMkLst>
        </pc:grpChg>
        <pc:picChg chg="add mod modCrop">
          <ac:chgData name="Simon Rausch-Schott" userId="8de322db93951f0c" providerId="LiveId" clId="{13DC5B85-06B1-423C-82D2-8CC89525AD63}" dt="2023-03-12T14:34:28.378" v="953" actId="1076"/>
          <ac:picMkLst>
            <pc:docMk/>
            <pc:sldMk cId="482504505" sldId="320"/>
            <ac:picMk id="3" creationId="{9B3E19B4-039C-DD72-E61C-D3818E536B3A}"/>
          </ac:picMkLst>
        </pc:picChg>
        <pc:picChg chg="del">
          <ac:chgData name="Simon Rausch-Schott" userId="8de322db93951f0c" providerId="LiveId" clId="{13DC5B85-06B1-423C-82D2-8CC89525AD63}" dt="2023-03-12T14:29:32.083" v="869" actId="478"/>
          <ac:picMkLst>
            <pc:docMk/>
            <pc:sldMk cId="482504505" sldId="320"/>
            <ac:picMk id="6" creationId="{B249426C-5998-BDA6-B395-4A11A4132ADC}"/>
          </ac:picMkLst>
        </pc:picChg>
        <pc:picChg chg="add mod modCrop">
          <ac:chgData name="Simon Rausch-Schott" userId="8de322db93951f0c" providerId="LiveId" clId="{13DC5B85-06B1-423C-82D2-8CC89525AD63}" dt="2023-03-12T14:32:53.234" v="945" actId="1076"/>
          <ac:picMkLst>
            <pc:docMk/>
            <pc:sldMk cId="482504505" sldId="320"/>
            <ac:picMk id="15" creationId="{B3CCD665-CE4B-FC51-C690-407D8FD30D23}"/>
          </ac:picMkLst>
        </pc:picChg>
        <pc:picChg chg="add mod">
          <ac:chgData name="Simon Rausch-Schott" userId="8de322db93951f0c" providerId="LiveId" clId="{13DC5B85-06B1-423C-82D2-8CC89525AD63}" dt="2023-03-12T14:35:25.357" v="963" actId="1076"/>
          <ac:picMkLst>
            <pc:docMk/>
            <pc:sldMk cId="482504505" sldId="320"/>
            <ac:picMk id="30" creationId="{7410952C-17B3-013B-516D-51E566744FD4}"/>
          </ac:picMkLst>
        </pc:picChg>
        <pc:inkChg chg="add del">
          <ac:chgData name="Simon Rausch-Schott" userId="8de322db93951f0c" providerId="LiveId" clId="{13DC5B85-06B1-423C-82D2-8CC89525AD63}" dt="2023-03-12T14:30:04.282" v="878" actId="9405"/>
          <ac:inkMkLst>
            <pc:docMk/>
            <pc:sldMk cId="482504505" sldId="320"/>
            <ac:inkMk id="5" creationId="{501E1F5F-C87F-7BFE-3E77-C81911353245}"/>
          </ac:inkMkLst>
        </pc:inkChg>
        <pc:inkChg chg="add del mod">
          <ac:chgData name="Simon Rausch-Schott" userId="8de322db93951f0c" providerId="LiveId" clId="{13DC5B85-06B1-423C-82D2-8CC89525AD63}" dt="2023-03-12T14:30:11.795" v="884" actId="9405"/>
          <ac:inkMkLst>
            <pc:docMk/>
            <pc:sldMk cId="482504505" sldId="320"/>
            <ac:inkMk id="7" creationId="{00AD938A-C672-7507-A4F2-88FD9B02882B}"/>
          </ac:inkMkLst>
        </pc:inkChg>
        <pc:inkChg chg="add del mod">
          <ac:chgData name="Simon Rausch-Schott" userId="8de322db93951f0c" providerId="LiveId" clId="{13DC5B85-06B1-423C-82D2-8CC89525AD63}" dt="2023-03-12T14:30:11.539" v="883"/>
          <ac:inkMkLst>
            <pc:docMk/>
            <pc:sldMk cId="482504505" sldId="320"/>
            <ac:inkMk id="8" creationId="{67D6A868-F419-773E-2305-A349F2A51E2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0" creationId="{C20E56E9-5A12-EDDF-4043-B6CE97DE627E}"/>
          </ac:inkMkLst>
        </pc:inkChg>
        <pc:inkChg chg="add del">
          <ac:chgData name="Simon Rausch-Schott" userId="8de322db93951f0c" providerId="LiveId" clId="{13DC5B85-06B1-423C-82D2-8CC89525AD63}" dt="2023-03-12T14:30:13.543" v="887" actId="9405"/>
          <ac:inkMkLst>
            <pc:docMk/>
            <pc:sldMk cId="482504505" sldId="320"/>
            <ac:inkMk id="11" creationId="{E0EE3068-741D-0FEC-5AC2-89D53028BCB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2" creationId="{12D3ED49-F0BA-B14A-2568-B1D04DF5AE4F}"/>
          </ac:inkMkLst>
        </pc:inkChg>
        <pc:inkChg chg="add del mod">
          <ac:chgData name="Simon Rausch-Schott" userId="8de322db93951f0c" providerId="LiveId" clId="{13DC5B85-06B1-423C-82D2-8CC89525AD63}" dt="2023-03-12T14:31:55.368" v="925" actId="9405"/>
          <ac:inkMkLst>
            <pc:docMk/>
            <pc:sldMk cId="482504505" sldId="320"/>
            <ac:inkMk id="16" creationId="{F9569BE5-6C7C-EC67-640A-7A3A7FB88D5E}"/>
          </ac:inkMkLst>
        </pc:inkChg>
        <pc:inkChg chg="add del mod">
          <ac:chgData name="Simon Rausch-Schott" userId="8de322db93951f0c" providerId="LiveId" clId="{13DC5B85-06B1-423C-82D2-8CC89525AD63}" dt="2023-03-12T14:31:54.937" v="924"/>
          <ac:inkMkLst>
            <pc:docMk/>
            <pc:sldMk cId="482504505" sldId="320"/>
            <ac:inkMk id="17" creationId="{F1745323-6CBE-57B9-46C1-32B08AF62352}"/>
          </ac:inkMkLst>
        </pc:inkChg>
        <pc:inkChg chg="add del">
          <ac:chgData name="Simon Rausch-Schott" userId="8de322db93951f0c" providerId="LiveId" clId="{13DC5B85-06B1-423C-82D2-8CC89525AD63}" dt="2023-03-12T14:31:57.379" v="927" actId="9405"/>
          <ac:inkMkLst>
            <pc:docMk/>
            <pc:sldMk cId="482504505" sldId="320"/>
            <ac:inkMk id="19" creationId="{936CA63D-2A19-2452-25B5-51224A2B2D4B}"/>
          </ac:inkMkLst>
        </pc:inkChg>
        <pc:inkChg chg="add del">
          <ac:chgData name="Simon Rausch-Schott" userId="8de322db93951f0c" providerId="LiveId" clId="{13DC5B85-06B1-423C-82D2-8CC89525AD63}" dt="2023-03-12T14:32:00.135" v="931" actId="9405"/>
          <ac:inkMkLst>
            <pc:docMk/>
            <pc:sldMk cId="482504505" sldId="320"/>
            <ac:inkMk id="20" creationId="{A6FBE112-9944-FB58-71CF-B551E0863D8D}"/>
          </ac:inkMkLst>
        </pc:inkChg>
        <pc:inkChg chg="add del">
          <ac:chgData name="Simon Rausch-Schott" userId="8de322db93951f0c" providerId="LiveId" clId="{13DC5B85-06B1-423C-82D2-8CC89525AD63}" dt="2023-03-12T14:31:59.832" v="930" actId="9405"/>
          <ac:inkMkLst>
            <pc:docMk/>
            <pc:sldMk cId="482504505" sldId="320"/>
            <ac:inkMk id="21" creationId="{BE09AC45-EAA6-0560-E756-F97409447316}"/>
          </ac:inkMkLst>
        </pc:inkChg>
        <pc:inkChg chg="add del mod">
          <ac:chgData name="Simon Rausch-Schott" userId="8de322db93951f0c" providerId="LiveId" clId="{13DC5B85-06B1-423C-82D2-8CC89525AD63}" dt="2023-03-12T14:32:04.989" v="937" actId="9405"/>
          <ac:inkMkLst>
            <pc:docMk/>
            <pc:sldMk cId="482504505" sldId="320"/>
            <ac:inkMk id="22" creationId="{E85F47E6-C9EA-0083-91BF-C1007A91F388}"/>
          </ac:inkMkLst>
        </pc:inkChg>
        <pc:inkChg chg="add del mod">
          <ac:chgData name="Simon Rausch-Schott" userId="8de322db93951f0c" providerId="LiveId" clId="{13DC5B85-06B1-423C-82D2-8CC89525AD63}" dt="2023-03-12T14:32:04.761" v="936"/>
          <ac:inkMkLst>
            <pc:docMk/>
            <pc:sldMk cId="482504505" sldId="320"/>
            <ac:inkMk id="23" creationId="{5D4338D8-E6C9-E128-1A0F-4404F95F3F32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5" creationId="{510ACDA4-A822-D44C-4021-6FA51F843E28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6" creationId="{1E9E1D7E-52CE-DBDF-95BA-DB196F51F984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7" creationId="{65421D47-0C4C-4885-D2BD-70A955751A31}"/>
          </ac:inkMkLst>
        </pc:inkChg>
        <pc:inkChg chg="add del mod">
          <ac:chgData name="Simon Rausch-Schott" userId="8de322db93951f0c" providerId="LiveId" clId="{13DC5B85-06B1-423C-82D2-8CC89525AD63}" dt="2023-03-12T14:35:42.283" v="969" actId="9405"/>
          <ac:inkMkLst>
            <pc:docMk/>
            <pc:sldMk cId="482504505" sldId="320"/>
            <ac:inkMk id="31" creationId="{59B5F465-FD07-EB45-B2BB-4E2292B3BC20}"/>
          </ac:inkMkLst>
        </pc:inkChg>
        <pc:inkChg chg="add del mod">
          <ac:chgData name="Simon Rausch-Schott" userId="8de322db93951f0c" providerId="LiveId" clId="{13DC5B85-06B1-423C-82D2-8CC89525AD63}" dt="2023-03-12T14:35:41.913" v="968"/>
          <ac:inkMkLst>
            <pc:docMk/>
            <pc:sldMk cId="482504505" sldId="320"/>
            <ac:inkMk id="32" creationId="{10F1E61F-311F-F423-89A1-788E03C2CDBC}"/>
          </ac:inkMkLst>
        </pc:inkChg>
        <pc:inkChg chg="add del">
          <ac:chgData name="Simon Rausch-Schott" userId="8de322db93951f0c" providerId="LiveId" clId="{13DC5B85-06B1-423C-82D2-8CC89525AD63}" dt="2023-03-12T14:35:44.494" v="971" actId="9405"/>
          <ac:inkMkLst>
            <pc:docMk/>
            <pc:sldMk cId="482504505" sldId="320"/>
            <ac:inkMk id="34" creationId="{599DF441-D046-0892-426A-978C901451D0}"/>
          </ac:inkMkLst>
        </pc:inkChg>
        <pc:inkChg chg="add del">
          <ac:chgData name="Simon Rausch-Schott" userId="8de322db93951f0c" providerId="LiveId" clId="{13DC5B85-06B1-423C-82D2-8CC89525AD63}" dt="2023-03-12T14:35:45.950" v="973" actId="9405"/>
          <ac:inkMkLst>
            <pc:docMk/>
            <pc:sldMk cId="482504505" sldId="320"/>
            <ac:inkMk id="35" creationId="{735591DA-1953-9AC8-E281-8722CB2EE03E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6" creationId="{1667705D-06C5-C6A2-2FCC-1DB3C8AD9620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7" creationId="{C37B2B56-1DCB-EBDC-361E-C53F34E73BB5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39" creationId="{0079AD34-3D11-51A0-D6E2-7DEBBB932D04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40" creationId="{32B74DEE-3E04-507D-22D4-8D92A09C6A24}"/>
          </ac:inkMkLst>
        </pc:inkChg>
      </pc:sldChg>
    </pc:docChg>
  </pc:docChgLst>
  <pc:docChgLst>
    <pc:chgData name="Simon Rausch-Schott" userId="8de322db93951f0c" providerId="LiveId" clId="{2A46F054-6153-40BA-8163-02DDCDED3C39}"/>
    <pc:docChg chg="custSel modSld">
      <pc:chgData name="Simon Rausch-Schott" userId="8de322db93951f0c" providerId="LiveId" clId="{2A46F054-6153-40BA-8163-02DDCDED3C39}" dt="2023-02-28T12:22:08.991" v="57" actId="113"/>
      <pc:docMkLst>
        <pc:docMk/>
      </pc:docMkLst>
      <pc:sldChg chg="addSp delSp modSp mod">
        <pc:chgData name="Simon Rausch-Schott" userId="8de322db93951f0c" providerId="LiveId" clId="{2A46F054-6153-40BA-8163-02DDCDED3C39}" dt="2023-02-28T12:22:08.991" v="57" actId="113"/>
        <pc:sldMkLst>
          <pc:docMk/>
          <pc:sldMk cId="3890025047" sldId="297"/>
        </pc:sldMkLst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2" creationId="{200F7977-75A4-7448-42C9-2C7C9DBD719B}"/>
          </ac:spMkLst>
        </pc:spChg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3" creationId="{09BD9F44-C7C3-7C54-617A-73B398774ABE}"/>
          </ac:spMkLst>
        </pc:spChg>
        <pc:spChg chg="add mod">
          <ac:chgData name="Simon Rausch-Schott" userId="8de322db93951f0c" providerId="LiveId" clId="{2A46F054-6153-40BA-8163-02DDCDED3C39}" dt="2023-02-28T12:22:08.991" v="57" actId="113"/>
          <ac:spMkLst>
            <pc:docMk/>
            <pc:sldMk cId="3890025047" sldId="297"/>
            <ac:spMk id="5" creationId="{7FC19B23-DA0A-DDF8-6DA3-EE936744B191}"/>
          </ac:spMkLst>
        </pc:spChg>
        <pc:picChg chg="del">
          <ac:chgData name="Simon Rausch-Schott" userId="8de322db93951f0c" providerId="LiveId" clId="{2A46F054-6153-40BA-8163-02DDCDED3C39}" dt="2023-02-28T12:20:52.073" v="0" actId="478"/>
          <ac:picMkLst>
            <pc:docMk/>
            <pc:sldMk cId="3890025047" sldId="297"/>
            <ac:picMk id="4" creationId="{E9B7B9FC-DE48-17E4-4901-84559FA0AA66}"/>
          </ac:picMkLst>
        </pc:picChg>
      </pc:sldChg>
    </pc:docChg>
  </pc:docChgLst>
  <pc:docChgLst>
    <pc:chgData name="Simon RS" userId="8de322db93951f0c" providerId="LiveId" clId="{C4B45195-0601-4CAC-986C-200F83C4D4F7}"/>
    <pc:docChg chg="modSld">
      <pc:chgData name="Simon RS" userId="8de322db93951f0c" providerId="LiveId" clId="{C4B45195-0601-4CAC-986C-200F83C4D4F7}" dt="2022-12-17T20:42:43.523" v="1" actId="20577"/>
      <pc:docMkLst>
        <pc:docMk/>
      </pc:docMkLst>
      <pc:sldChg chg="modSp mod">
        <pc:chgData name="Simon RS" userId="8de322db93951f0c" providerId="LiveId" clId="{C4B45195-0601-4CAC-986C-200F83C4D4F7}" dt="2022-12-17T20:42:43.523" v="1" actId="20577"/>
        <pc:sldMkLst>
          <pc:docMk/>
          <pc:sldMk cId="125310808" sldId="299"/>
        </pc:sldMkLst>
        <pc:spChg chg="mod">
          <ac:chgData name="Simon RS" userId="8de322db93951f0c" providerId="LiveId" clId="{C4B45195-0601-4CAC-986C-200F83C4D4F7}" dt="2022-12-17T20:42:43.523" v="1" actId="20577"/>
          <ac:spMkLst>
            <pc:docMk/>
            <pc:sldMk cId="125310808" sldId="299"/>
            <ac:spMk id="3" creationId="{4B1C1C98-59EB-01CD-54C5-504491D619B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8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24575,'8'1'0,"-1"0"0,0 0 0,1 1 0,-1 0 0,0 0 0,0 1 0,12 6 0,-10-5 0,-1 0 0,1-1 0,0 0 0,15 3 0,32 3 0,-24-3 0,0-2 0,37 0 0,884-5-1365,-935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9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24575,'0'4'0,"1"0"0,-1 1 0,1-1 0,0 1 0,0-1 0,0 0 0,0 0 0,1 1 0,0-1 0,0 0 0,0 0 0,0-1 0,1 1 0,-1 0 0,1-1 0,0 1 0,6 4 0,4 2 0,0 0 0,0-1 0,25 12 0,23 16 0,-13-1 0,-30-24 0,-1 1 0,0 1 0,0 1 0,-2 0 0,23 28 0,-35-39 0,0 0 0,-1 1 0,0-1 0,0 0 0,0 1 0,-1-1 0,1 1 0,-1-1 0,0 1 0,0-1 0,-1 1 0,1 0 0,-1 0 0,0-1 0,0 1 0,-1 0 0,1 0 0,-1-1 0,0 1 0,0 0 0,-1-1 0,0 1 0,1-1 0,-1 0 0,-1 1 0,1-1 0,-1 0 0,1 0 0,-1-1 0,0 1 0,-1-1 0,1 1 0,-1-1 0,1 0 0,-5 3 0,-225 106 0,95-48-1365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1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24575,'164'14'0,"-94"-6"0,-6 2 0,-38-6 0,-1 0 0,29-1 0,71 7 0,-83-4 0,45-1 0,-26-5 0,-25 1 0,0-1 0,0-2 0,58-11 0,-77 10-1365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2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24575,'6'3'0,"1"0"0,-2 1 0,1-1 0,0 2 0,-1-1 0,1 0 0,-1 1 0,0 0 0,-1 0 0,1 0 0,3 7 0,-4-7 0,4 7 0,0-1 0,1 0 0,0-1 0,13 12 0,47 49 0,-35-34 0,-19-21 0,-6-7 0,0 0 0,0 0 0,-1 1 0,0 1 0,-1-1 0,6 12 0,-12-18 0,1-1 0,-1 1 0,0-1 0,-1 1 0,1-1 0,0 1 0,-1-1 0,0 1 0,0 0 0,0-1 0,0 1 0,-1-1 0,1 1 0,-1 0 0,0-1 0,0 1 0,0-1 0,-1 0 0,1 1 0,-1-1 0,0 0 0,0 0 0,0 0 0,0 0 0,0 0 0,-4 2 0,-13 15 0,-1-2 0,-36 27 0,24-21 0,-50 48 7,53-46-350,-1 0 0,0-2 0,-39 22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9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(Ziel war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theme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etwas umzusetzen)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(Mit einer weit verbreiteten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Platform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, die viele Möglichkeiten bietet)</a:t>
            </a:r>
            <a:endParaRPr lang="de-AT" sz="1200" dirty="0">
              <a:solidFill>
                <a:schemeClr val="tx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(Erkennung mittels Gesicht)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(Simple Auswirkung)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30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Deepstack</a:t>
            </a:r>
            <a:r>
              <a:rPr lang="de-AT" dirty="0"/>
              <a:t> AI/KI </a:t>
            </a:r>
            <a:r>
              <a:rPr lang="de-AT" dirty="0" err="1"/>
              <a:t>btw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715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openxmlformats.org/officeDocument/2006/relationships/image" Target="../media/image240.png"/><Relationship Id="rId12" Type="http://schemas.openxmlformats.org/officeDocument/2006/relationships/customXml" Target="../ink/ink4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customXml" Target="../ink/ink3.xml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7977-75A4-7448-42C9-2C7C9DB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390" y="406495"/>
            <a:ext cx="3506099" cy="996250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LEOTOPIA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0828-55FE-AABB-D2CF-E0C21C11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858"/>
          <a:stretch/>
        </p:blipFill>
        <p:spPr>
          <a:xfrm>
            <a:off x="4596170" y="592282"/>
            <a:ext cx="1798136" cy="162092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619839-6575-E048-9B99-7D7AEE26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r="13470" b="-1"/>
          <a:stretch/>
        </p:blipFill>
        <p:spPr>
          <a:xfrm>
            <a:off x="4113377" y="1067268"/>
            <a:ext cx="4706012" cy="3448304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sp>
        <p:nvSpPr>
          <p:cNvPr id="3" name="Google Shape;1256;p21">
            <a:extLst>
              <a:ext uri="{FF2B5EF4-FFF2-40B4-BE49-F238E27FC236}">
                <a16:creationId xmlns:a16="http://schemas.microsoft.com/office/drawing/2014/main" id="{09BD9F44-C7C3-7C54-617A-73B398774ABE}"/>
              </a:ext>
            </a:extLst>
          </p:cNvPr>
          <p:cNvSpPr txBox="1"/>
          <p:nvPr/>
        </p:nvSpPr>
        <p:spPr>
          <a:xfrm>
            <a:off x="989405" y="1342857"/>
            <a:ext cx="2755007" cy="9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rPr>
              <a:t>Nachhaltigkeitsprojekt der HTL LEONDING</a:t>
            </a:r>
            <a:endParaRPr sz="1600" b="1" dirty="0">
              <a:solidFill>
                <a:schemeClr val="tx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C19B23-DA0A-DDF8-6DA3-EE936744B191}"/>
              </a:ext>
            </a:extLst>
          </p:cNvPr>
          <p:cNvSpPr txBox="1"/>
          <p:nvPr/>
        </p:nvSpPr>
        <p:spPr>
          <a:xfrm>
            <a:off x="558052" y="4515572"/>
            <a:ext cx="235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 dirty="0">
                <a:solidFill>
                  <a:schemeClr val="tx1"/>
                </a:solidFill>
                <a:latin typeface="Fira Sans" panose="020B0503050000020004" pitchFamily="34" charset="0"/>
                <a:sym typeface="Fira Sans"/>
              </a:rPr>
              <a:t>5CHIF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CF3C2-C3C8-F76F-6042-F87B239F3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688328" y="1389684"/>
            <a:ext cx="450015" cy="8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999E68-B701-3B15-4D8F-F6E0F2F0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0" y="1017725"/>
            <a:ext cx="8250540" cy="39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0164"/>
            <a:ext cx="8520600" cy="1062318"/>
          </a:xfrm>
        </p:spPr>
        <p:txBody>
          <a:bodyPr/>
          <a:lstStyle/>
          <a:p>
            <a:pPr algn="ctr"/>
            <a:r>
              <a:rPr lang="de-AT" sz="6600" dirty="0"/>
              <a:t>„Live“-Demo</a:t>
            </a:r>
          </a:p>
        </p:txBody>
      </p:sp>
    </p:spTree>
    <p:extLst>
      <p:ext uri="{BB962C8B-B14F-4D97-AF65-F5344CB8AC3E}">
        <p14:creationId xmlns:p14="http://schemas.microsoft.com/office/powerpoint/2010/main" val="12664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57270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Frigate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6036DF-955C-1DD6-E3F5-F98AFBA9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2" y="1001353"/>
            <a:ext cx="7725335" cy="39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/>
              <a:t>Double Take</a:t>
            </a:r>
            <a:endParaRPr lang="de-AT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63A8995C-1352-3CEC-B32A-F35C6394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04" y="988360"/>
            <a:ext cx="7750949" cy="39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6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Deepstack</a:t>
            </a:r>
            <a:endParaRPr lang="de-AT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103673-3A96-8E7A-C5E4-87192ADAB428}"/>
              </a:ext>
            </a:extLst>
          </p:cNvPr>
          <p:cNvSpPr txBox="1"/>
          <p:nvPr/>
        </p:nvSpPr>
        <p:spPr>
          <a:xfrm>
            <a:off x="3012141" y="2272554"/>
            <a:ext cx="371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MISSING: Insert </a:t>
            </a:r>
            <a:r>
              <a:rPr lang="de-AT" dirty="0" err="1"/>
              <a:t>here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not </a:t>
            </a:r>
            <a:r>
              <a:rPr lang="de-AT" dirty="0" err="1"/>
              <a:t>needed</a:t>
            </a:r>
            <a:r>
              <a:rPr lang="de-AT"/>
              <a:t>?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6264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ESPHome</a:t>
            </a:r>
            <a:endParaRPr lang="de-AT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4BF2A7-EAC7-8AB6-62CC-57640FE3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31" y="988359"/>
            <a:ext cx="7804337" cy="39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8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in Home </a:t>
            </a:r>
            <a:r>
              <a:rPr lang="de-AT" sz="1400" dirty="0" err="1"/>
              <a:t>Assistant</a:t>
            </a:r>
            <a:endParaRPr lang="de-AT" dirty="0"/>
          </a:p>
        </p:txBody>
      </p:sp>
      <p:pic>
        <p:nvPicPr>
          <p:cNvPr id="6" name="Grafik 5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249426C-5998-BDA6-B395-4A11A413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2" y="1061706"/>
            <a:ext cx="7725335" cy="38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Ablauf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E19B4-039C-DD72-E61C-D3818E536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5" t="12988" r="61710" b="40447"/>
          <a:stretch/>
        </p:blipFill>
        <p:spPr>
          <a:xfrm>
            <a:off x="3190937" y="1358153"/>
            <a:ext cx="2407509" cy="313189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3CCD665-CE4B-FC51-C690-407D8FD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" t="24505" r="50406" b="41197"/>
          <a:stretch/>
        </p:blipFill>
        <p:spPr>
          <a:xfrm>
            <a:off x="6424791" y="1358153"/>
            <a:ext cx="2407509" cy="313189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410952C-17B3-013B-516D-51E566744F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" r="96800">
                        <a14:foregroundMark x1="8600" y1="52400" x2="8600" y2="52400"/>
                        <a14:foregroundMark x1="8600" y1="48200" x2="8600" y2="48200"/>
                        <a14:foregroundMark x1="5000" y1="46600" x2="5000" y2="46600"/>
                        <a14:foregroundMark x1="92400" y1="43000" x2="92400" y2="43000"/>
                        <a14:foregroundMark x1="96800" y1="37200" x2="96800" y2="37200"/>
                        <a14:foregroundMark x1="1000" y1="47600" x2="1000" y2="4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6849" y="1358153"/>
            <a:ext cx="2097743" cy="2097743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7F6760D-2731-D00B-DD13-6F02178CC19C}"/>
              </a:ext>
            </a:extLst>
          </p:cNvPr>
          <p:cNvGrpSpPr/>
          <p:nvPr/>
        </p:nvGrpSpPr>
        <p:grpSpPr>
          <a:xfrm>
            <a:off x="2407620" y="2651400"/>
            <a:ext cx="489960" cy="232200"/>
            <a:chOff x="2407620" y="2651400"/>
            <a:chExt cx="48996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14:cNvPr>
                <p14:cNvContentPartPr/>
                <p14:nvPr/>
              </p14:nvContentPartPr>
              <p14:xfrm>
                <a:off x="2407620" y="2765880"/>
                <a:ext cx="464400" cy="234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9620" y="2747880"/>
                  <a:ext cx="50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14:cNvPr>
                <p14:cNvContentPartPr/>
                <p14:nvPr/>
              </p14:nvContentPartPr>
              <p14:xfrm>
                <a:off x="2746020" y="2651400"/>
                <a:ext cx="151560" cy="23220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8020" y="2633760"/>
                  <a:ext cx="1872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46EB28B-3055-BF75-1193-ADC053AE17AB}"/>
              </a:ext>
            </a:extLst>
          </p:cNvPr>
          <p:cNvGrpSpPr/>
          <p:nvPr/>
        </p:nvGrpSpPr>
        <p:grpSpPr>
          <a:xfrm>
            <a:off x="5767860" y="2773080"/>
            <a:ext cx="411120" cy="262440"/>
            <a:chOff x="5767860" y="2773080"/>
            <a:chExt cx="4111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14:cNvPr>
                <p14:cNvContentPartPr/>
                <p14:nvPr/>
              </p14:nvContentPartPr>
              <p14:xfrm>
                <a:off x="5767860" y="2880000"/>
                <a:ext cx="337680" cy="241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50220" y="2862360"/>
                  <a:ext cx="373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14:cNvPr>
                <p14:cNvContentPartPr/>
                <p14:nvPr/>
              </p14:nvContentPartPr>
              <p14:xfrm>
                <a:off x="6037140" y="2773080"/>
                <a:ext cx="141840" cy="2624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19500" y="2755440"/>
                  <a:ext cx="177480" cy="29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2504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90" y="1990164"/>
            <a:ext cx="7545609" cy="1062318"/>
          </a:xfrm>
        </p:spPr>
        <p:txBody>
          <a:bodyPr/>
          <a:lstStyle/>
          <a:p>
            <a:pPr algn="ctr"/>
            <a:r>
              <a:rPr lang="de-AT" sz="6600" dirty="0"/>
              <a:t>Vielen Dank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CDEB0-C708-72BE-B075-A32EA8F9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2063932" y="2088545"/>
            <a:ext cx="648486" cy="119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6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2F62E8C7-AA7D-7BD1-EDBD-DF7AC252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de-AT" dirty="0"/>
              <a:t>Über uns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244708-A6EC-B7D2-7E4E-24F1DD389BF3}"/>
              </a:ext>
            </a:extLst>
          </p:cNvPr>
          <p:cNvSpPr/>
          <p:nvPr/>
        </p:nvSpPr>
        <p:spPr>
          <a:xfrm>
            <a:off x="571499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6B2503-1B84-0876-6A17-B37E55BF60B3}"/>
              </a:ext>
            </a:extLst>
          </p:cNvPr>
          <p:cNvSpPr/>
          <p:nvPr/>
        </p:nvSpPr>
        <p:spPr>
          <a:xfrm>
            <a:off x="2662517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ED71FD-BD5C-FC00-88D9-92BE49497697}"/>
              </a:ext>
            </a:extLst>
          </p:cNvPr>
          <p:cNvSpPr/>
          <p:nvPr/>
        </p:nvSpPr>
        <p:spPr>
          <a:xfrm>
            <a:off x="4753535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69E011D-5EE4-A74A-1478-766DDE9D3758}"/>
              </a:ext>
            </a:extLst>
          </p:cNvPr>
          <p:cNvSpPr/>
          <p:nvPr/>
        </p:nvSpPr>
        <p:spPr>
          <a:xfrm>
            <a:off x="6844553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10C85-6BE5-4729-88A4-7065984A7E1C}"/>
              </a:ext>
            </a:extLst>
          </p:cNvPr>
          <p:cNvSpPr txBox="1"/>
          <p:nvPr/>
        </p:nvSpPr>
        <p:spPr>
          <a:xfrm>
            <a:off x="571497" y="3765176"/>
            <a:ext cx="17481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 err="1">
                <a:latin typeface="Fira Sans" panose="020B0503050000020004" pitchFamily="34" charset="0"/>
              </a:rPr>
              <a:t>Arsham</a:t>
            </a:r>
            <a:r>
              <a:rPr lang="de-AT" sz="1800" b="1" dirty="0">
                <a:latin typeface="Fira Sans" panose="020B0503050000020004" pitchFamily="34" charset="0"/>
              </a:rPr>
              <a:t> 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 err="1">
                <a:latin typeface="Fira Sans" panose="020B0503050000020004" pitchFamily="34" charset="0"/>
              </a:rPr>
              <a:t>Edalatkhah</a:t>
            </a:r>
            <a:endParaRPr lang="de-AT" dirty="0">
              <a:latin typeface="Fira Sans" panose="020B0503050000020004" pitchFamily="34" charset="0"/>
            </a:endParaRP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Networking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C1D5955-8254-7F04-1CFD-F79A8CC23B5C}"/>
              </a:ext>
            </a:extLst>
          </p:cNvPr>
          <p:cNvSpPr txBox="1"/>
          <p:nvPr/>
        </p:nvSpPr>
        <p:spPr>
          <a:xfrm>
            <a:off x="2662517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Benjamin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Imsirovic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>
                <a:latin typeface="Fira Sans" panose="020B0503050000020004" pitchFamily="34" charset="0"/>
              </a:rPr>
              <a:t>Teamleitung</a:t>
            </a:r>
            <a:endParaRPr lang="de-AT" dirty="0">
              <a:latin typeface="Fira Sans" panose="020B05030500000200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FB8893-1FDE-8206-09E9-471E1FBD3BA7}"/>
              </a:ext>
            </a:extLst>
          </p:cNvPr>
          <p:cNvSpPr txBox="1"/>
          <p:nvPr/>
        </p:nvSpPr>
        <p:spPr>
          <a:xfrm>
            <a:off x="4753535" y="3769658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Simon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Rausch-Schott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5377B04-D7B1-2B1B-C46B-7E979B1E4E8E}"/>
              </a:ext>
            </a:extLst>
          </p:cNvPr>
          <p:cNvSpPr txBox="1"/>
          <p:nvPr/>
        </p:nvSpPr>
        <p:spPr>
          <a:xfrm>
            <a:off x="6844553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Maximilian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Siegl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0389CD5-6F32-D39A-6CB5-CA6725A71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877"/>
          <a:stretch/>
        </p:blipFill>
        <p:spPr>
          <a:xfrm>
            <a:off x="4740090" y="1149723"/>
            <a:ext cx="1785176" cy="24650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75612D-ACFC-1C21-2789-B079235E8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1" r="12636"/>
          <a:stretch/>
        </p:blipFill>
        <p:spPr bwMode="auto">
          <a:xfrm>
            <a:off x="558049" y="1149722"/>
            <a:ext cx="1787457" cy="246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1C096-5910-DA4E-F1E7-5800D2FB8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r="155" b="5388"/>
          <a:stretch/>
        </p:blipFill>
        <p:spPr bwMode="auto">
          <a:xfrm>
            <a:off x="6822751" y="1149724"/>
            <a:ext cx="1785176" cy="24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FCC56409-ABD3-7521-DDD9-0D8BD7AB7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55" t="8455" r="21101" b="32715"/>
          <a:stretch/>
        </p:blipFill>
        <p:spPr>
          <a:xfrm>
            <a:off x="2649071" y="1149722"/>
            <a:ext cx="1789010" cy="24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FE5305F-0837-B9B9-13F7-763F41C8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445025"/>
            <a:ext cx="4260300" cy="572700"/>
          </a:xfrm>
        </p:spPr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59AE55B-CDAA-13E7-8EFD-D195FF6B3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Immotopia</a:t>
            </a:r>
            <a:r>
              <a:rPr lang="de-AT" sz="2400" dirty="0">
                <a:solidFill>
                  <a:schemeClr val="tx1"/>
                </a:solidFill>
              </a:rPr>
              <a:t> Award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1800" dirty="0">
                <a:solidFill>
                  <a:schemeClr val="tx1"/>
                </a:solidFill>
              </a:rPr>
              <a:t>Unter den Finalisten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Energieautark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Co2-Negativ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Datensicherheit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C16834-072C-FB36-396D-BE2D124B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45" y="612912"/>
            <a:ext cx="2857500" cy="809625"/>
          </a:xfrm>
          <a:prstGeom prst="rect">
            <a:avLst/>
          </a:prstGeom>
        </p:spPr>
      </p:pic>
      <p:pic>
        <p:nvPicPr>
          <p:cNvPr id="4" name="Grafik 3" descr="Offene Hand mit Pflanze mit einfarbiger Füllung">
            <a:extLst>
              <a:ext uri="{FF2B5EF4-FFF2-40B4-BE49-F238E27FC236}">
                <a16:creationId xmlns:a16="http://schemas.microsoft.com/office/drawing/2014/main" id="{1EC702D6-21A6-648C-1D88-6CD8CAE9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639" y="1649600"/>
            <a:ext cx="1343452" cy="1343452"/>
          </a:xfrm>
          <a:prstGeom prst="rect">
            <a:avLst/>
          </a:prstGeom>
        </p:spPr>
      </p:pic>
      <p:pic>
        <p:nvPicPr>
          <p:cNvPr id="7" name="Grafik 6" descr="Schild Häkchen mit einfarbiger Füllung">
            <a:extLst>
              <a:ext uri="{FF2B5EF4-FFF2-40B4-BE49-F238E27FC236}">
                <a16:creationId xmlns:a16="http://schemas.microsoft.com/office/drawing/2014/main" id="{1E98AD25-31BA-C0C1-0038-7C9754464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3765" y="3397864"/>
            <a:ext cx="1186321" cy="1186321"/>
          </a:xfrm>
          <a:prstGeom prst="rect">
            <a:avLst/>
          </a:prstGeom>
        </p:spPr>
      </p:pic>
      <p:pic>
        <p:nvPicPr>
          <p:cNvPr id="10" name="Grafik 9" descr="Markee nicht mehr folgen mit einfarbiger Füllung">
            <a:extLst>
              <a:ext uri="{FF2B5EF4-FFF2-40B4-BE49-F238E27FC236}">
                <a16:creationId xmlns:a16="http://schemas.microsoft.com/office/drawing/2014/main" id="{7FCB8217-2DCE-4032-9E49-683EAE43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9953" y="2403474"/>
            <a:ext cx="1186321" cy="11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C1C98-59EB-01CD-54C5-504491D6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942"/>
            <a:ext cx="8520600" cy="2139616"/>
          </a:xfrm>
        </p:spPr>
        <p:txBody>
          <a:bodyPr/>
          <a:lstStyle/>
          <a:p>
            <a:pPr marL="114300" indent="0" algn="ctr">
              <a:buNone/>
            </a:pP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Umfrage unter ~</a:t>
            </a:r>
            <a:r>
              <a:rPr lang="de-AT" sz="6000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1100 </a:t>
            </a: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Schüler*innen</a:t>
            </a:r>
            <a:endParaRPr lang="mn-Mong-MN" sz="6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12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3739E-EE7E-ADBA-4832-D66CCD62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Fragestellungen</a:t>
            </a: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BAA62FB2-93E8-4E8B-D29A-B3D5B8C643DE}"/>
              </a:ext>
            </a:extLst>
          </p:cNvPr>
          <p:cNvSpPr/>
          <p:nvPr/>
        </p:nvSpPr>
        <p:spPr>
          <a:xfrm>
            <a:off x="388573" y="1191481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045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Wenn du an das Jahr 2050 denkst, was wird sich im Bereich Wohnen ändern?</a:t>
            </a: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FE581CC1-4931-7C1D-0A99-79DA3039CD77}"/>
              </a:ext>
            </a:extLst>
          </p:cNvPr>
          <p:cNvSpPr/>
          <p:nvPr/>
        </p:nvSpPr>
        <p:spPr>
          <a:xfrm>
            <a:off x="1586002" y="1960138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72B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Was verbindest du mit dem Begriff Smart-Home?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3931926F-C471-FDFB-E4CA-BC6BA3334643}"/>
              </a:ext>
            </a:extLst>
          </p:cNvPr>
          <p:cNvSpPr/>
          <p:nvPr/>
        </p:nvSpPr>
        <p:spPr>
          <a:xfrm>
            <a:off x="2359454" y="2728795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658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kann der Alltag durch digitale Lösungen unterstützt werden?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E27EEF53-E2B1-54A6-5B40-F10E9B15ACEA}"/>
              </a:ext>
            </a:extLst>
          </p:cNvPr>
          <p:cNvSpPr/>
          <p:nvPr/>
        </p:nvSpPr>
        <p:spPr>
          <a:xfrm>
            <a:off x="3556883" y="3497452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C3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Welche Technologien werden die Zukunft des Wohnens bestimmen?</a:t>
            </a: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D058221C-1C58-B2CB-3BFD-784E6EEE8D2D}"/>
              </a:ext>
            </a:extLst>
          </p:cNvPr>
          <p:cNvSpPr/>
          <p:nvPr/>
        </p:nvSpPr>
        <p:spPr>
          <a:xfrm>
            <a:off x="4572000" y="4266109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D8B1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möchtest du in Zukunft wohnen?</a:t>
            </a:r>
          </a:p>
        </p:txBody>
      </p:sp>
    </p:spTree>
    <p:extLst>
      <p:ext uri="{BB962C8B-B14F-4D97-AF65-F5344CB8AC3E}">
        <p14:creationId xmlns:p14="http://schemas.microsoft.com/office/powerpoint/2010/main" val="19607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5526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E2F412-E3DD-9F05-3703-4B3C9E3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35"/>
            <a:ext cx="9144000" cy="408017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21611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984A0DD-F585-C38F-3855-1179E8606A7F}"/>
              </a:ext>
            </a:extLst>
          </p:cNvPr>
          <p:cNvCxnSpPr>
            <a:cxnSpLocks/>
          </p:cNvCxnSpPr>
          <p:nvPr/>
        </p:nvCxnSpPr>
        <p:spPr>
          <a:xfrm>
            <a:off x="2732042" y="1280160"/>
            <a:ext cx="3503295" cy="3074125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3ED1E3D2-80D8-09DF-344C-CEF77F27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4496"/>
            <a:ext cx="8520600" cy="572700"/>
          </a:xfrm>
        </p:spPr>
        <p:txBody>
          <a:bodyPr/>
          <a:lstStyle/>
          <a:p>
            <a:r>
              <a:rPr lang="de-AT" dirty="0"/>
              <a:t>Sicherheit vs. Bequemlichkeit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863E2FE-1F05-19F6-AE46-A1965737C007}"/>
              </a:ext>
            </a:extLst>
          </p:cNvPr>
          <p:cNvCxnSpPr/>
          <p:nvPr/>
        </p:nvCxnSpPr>
        <p:spPr>
          <a:xfrm>
            <a:off x="2695303" y="4354285"/>
            <a:ext cx="38056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B8529E6-F223-B43C-D854-C674518478A9}"/>
              </a:ext>
            </a:extLst>
          </p:cNvPr>
          <p:cNvCxnSpPr>
            <a:cxnSpLocks/>
          </p:cNvCxnSpPr>
          <p:nvPr/>
        </p:nvCxnSpPr>
        <p:spPr>
          <a:xfrm flipV="1">
            <a:off x="2732042" y="995044"/>
            <a:ext cx="0" cy="33925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2">
            <a:extLst>
              <a:ext uri="{FF2B5EF4-FFF2-40B4-BE49-F238E27FC236}">
                <a16:creationId xmlns:a16="http://schemas.microsoft.com/office/drawing/2014/main" id="{9001578E-9D8F-9F25-857A-3F490FFF201C}"/>
              </a:ext>
            </a:extLst>
          </p:cNvPr>
          <p:cNvSpPr txBox="1">
            <a:spLocks/>
          </p:cNvSpPr>
          <p:nvPr/>
        </p:nvSpPr>
        <p:spPr>
          <a:xfrm>
            <a:off x="4598126" y="4395358"/>
            <a:ext cx="200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AT" sz="2400" dirty="0"/>
              <a:t>Sicherheit</a:t>
            </a:r>
            <a:endParaRPr lang="de-AT" dirty="0"/>
          </a:p>
        </p:txBody>
      </p:sp>
      <p:sp>
        <p:nvSpPr>
          <p:cNvPr id="27" name="Titel 2">
            <a:extLst>
              <a:ext uri="{FF2B5EF4-FFF2-40B4-BE49-F238E27FC236}">
                <a16:creationId xmlns:a16="http://schemas.microsoft.com/office/drawing/2014/main" id="{60C55DB7-4F1D-CC44-E313-7F8634469746}"/>
              </a:ext>
            </a:extLst>
          </p:cNvPr>
          <p:cNvSpPr txBox="1">
            <a:spLocks/>
          </p:cNvSpPr>
          <p:nvPr/>
        </p:nvSpPr>
        <p:spPr>
          <a:xfrm rot="16200000">
            <a:off x="1114144" y="1978550"/>
            <a:ext cx="25896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AT" sz="2400" dirty="0"/>
              <a:t>Bequemlichkeit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433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A010F3-D834-6DF6-7C70-05D07C04D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Home </a:t>
            </a:r>
            <a:r>
              <a:rPr lang="de-AT" sz="2400">
                <a:solidFill>
                  <a:schemeClr val="tx1"/>
                </a:solidFill>
              </a:rPr>
              <a:t>Assistant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Theme-Based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Gesichtserkennung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Status LED</a:t>
            </a:r>
          </a:p>
        </p:txBody>
      </p:sp>
    </p:spTree>
    <p:extLst>
      <p:ext uri="{BB962C8B-B14F-4D97-AF65-F5344CB8AC3E}">
        <p14:creationId xmlns:p14="http://schemas.microsoft.com/office/powerpoint/2010/main" val="40216774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1E907EEEE2F44A9125CAEE7BD0D8B" ma:contentTypeVersion="11" ma:contentTypeDescription="Ein neues Dokument erstellen." ma:contentTypeScope="" ma:versionID="8ebbab096d02970790be8873c354fd4c">
  <xsd:schema xmlns:xsd="http://www.w3.org/2001/XMLSchema" xmlns:xs="http://www.w3.org/2001/XMLSchema" xmlns:p="http://schemas.microsoft.com/office/2006/metadata/properties" xmlns:ns3="7eb914d0-ee65-4b36-817b-6b50d787ca6f" xmlns:ns4="37f8ee66-e861-4fad-b6ec-7ec50ddbf115" targetNamespace="http://schemas.microsoft.com/office/2006/metadata/properties" ma:root="true" ma:fieldsID="234e57b5343d58c42a4e792a879f0f19" ns3:_="" ns4:_="">
    <xsd:import namespace="7eb914d0-ee65-4b36-817b-6b50d787ca6f"/>
    <xsd:import namespace="37f8ee66-e861-4fad-b6ec-7ec50ddbf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14d0-ee65-4b36-817b-6b50d787ca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8ee66-e861-4fad-b6ec-7ec50ddbf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1DC283-0C0E-4656-9B29-B4F3EC4D0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914d0-ee65-4b36-817b-6b50d787ca6f"/>
    <ds:schemaRef ds:uri="37f8ee66-e861-4fad-b6ec-7ec50ddbf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B40948-A13B-4707-81BB-EDDB4BDDDE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DF9755-4989-4011-A0C8-F73BCB73BCB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eb914d0-ee65-4b36-817b-6b50d787ca6f"/>
    <ds:schemaRef ds:uri="http://purl.org/dc/terms/"/>
    <ds:schemaRef ds:uri="http://schemas.openxmlformats.org/package/2006/metadata/core-properties"/>
    <ds:schemaRef ds:uri="37f8ee66-e861-4fad-b6ec-7ec50ddbf11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Bildschirmpräsentation (16:9)</PresentationFormat>
  <Paragraphs>67</Paragraphs>
  <Slides>18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Arial</vt:lpstr>
      <vt:lpstr>Fira Sans</vt:lpstr>
      <vt:lpstr>Ecology Infographics by Slidesgo</vt:lpstr>
      <vt:lpstr>LEOTOPIA</vt:lpstr>
      <vt:lpstr>Über uns</vt:lpstr>
      <vt:lpstr>Motivation</vt:lpstr>
      <vt:lpstr>PowerPoint-Präsentation</vt:lpstr>
      <vt:lpstr>Fragestellungen</vt:lpstr>
      <vt:lpstr>PowerPoint-Präsentation</vt:lpstr>
      <vt:lpstr>PowerPoint-Präsentation</vt:lpstr>
      <vt:lpstr>Sicherheit vs. Bequemlichkeit</vt:lpstr>
      <vt:lpstr>PowerPoint-Präsentation</vt:lpstr>
      <vt:lpstr>PowerPoint-Präsentation</vt:lpstr>
      <vt:lpstr>„Live“-Demo</vt:lpstr>
      <vt:lpstr>Konfiguration Frigate</vt:lpstr>
      <vt:lpstr>Konfiguration Double Take</vt:lpstr>
      <vt:lpstr>Konfiguration Deepstack</vt:lpstr>
      <vt:lpstr>Konfiguration ESPHome</vt:lpstr>
      <vt:lpstr>Automatisierung in Home Assistant</vt:lpstr>
      <vt:lpstr>Automatisierung Ablauf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Edalatkhah Seyyed</cp:lastModifiedBy>
  <cp:revision>24</cp:revision>
  <dcterms:modified xsi:type="dcterms:W3CDTF">2023-03-14T13:15:51Z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0x01010004D1E907EEEE2F44A9125CAEE7BD0D8B</vt:lpwstr>
  </property>
</Properties>
</file>